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notesMasterIdLst>
    <p:notesMasterId r:id="rId28"/>
  </p:notesMasterIdLst>
  <p:handoutMasterIdLst>
    <p:handoutMasterId r:id="rId29"/>
  </p:handoutMasterIdLst>
  <p:sldIdLst>
    <p:sldId id="446" r:id="rId2"/>
    <p:sldId id="1430" r:id="rId3"/>
    <p:sldId id="1411" r:id="rId4"/>
    <p:sldId id="1440" r:id="rId5"/>
    <p:sldId id="1410" r:id="rId6"/>
    <p:sldId id="1321" r:id="rId7"/>
    <p:sldId id="1341" r:id="rId8"/>
    <p:sldId id="1385" r:id="rId9"/>
    <p:sldId id="1386" r:id="rId10"/>
    <p:sldId id="1324" r:id="rId11"/>
    <p:sldId id="1384" r:id="rId12"/>
    <p:sldId id="1445" r:id="rId13"/>
    <p:sldId id="1444" r:id="rId14"/>
    <p:sldId id="1443" r:id="rId15"/>
    <p:sldId id="1446" r:id="rId16"/>
    <p:sldId id="1447" r:id="rId17"/>
    <p:sldId id="1325" r:id="rId18"/>
    <p:sldId id="1448" r:id="rId19"/>
    <p:sldId id="1326" r:id="rId20"/>
    <p:sldId id="1327" r:id="rId21"/>
    <p:sldId id="1328" r:id="rId22"/>
    <p:sldId id="1389" r:id="rId23"/>
    <p:sldId id="1390" r:id="rId24"/>
    <p:sldId id="1344" r:id="rId25"/>
    <p:sldId id="1391" r:id="rId26"/>
    <p:sldId id="1329" r:id="rId27"/>
  </p:sldIdLst>
  <p:sldSz cx="12192000" cy="6858000"/>
  <p:notesSz cx="7099300" cy="10234613"/>
  <p:custDataLst>
    <p:tags r:id="rId3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1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3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46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61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774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2926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080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235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CC00CC"/>
    <a:srgbClr val="FF6600"/>
    <a:srgbClr val="5F8EB0"/>
    <a:srgbClr val="FFFFFF"/>
    <a:srgbClr val="FF3300"/>
    <a:srgbClr val="C0C0C0"/>
    <a:srgbClr val="CC99FF"/>
    <a:srgbClr val="FF9900"/>
    <a:srgbClr val="DC2B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34" autoAdjust="0"/>
    <p:restoredTop sz="79764" autoAdjust="0"/>
  </p:normalViewPr>
  <p:slideViewPr>
    <p:cSldViewPr>
      <p:cViewPr varScale="1">
        <p:scale>
          <a:sx n="73" d="100"/>
          <a:sy n="73" d="100"/>
        </p:scale>
        <p:origin x="1080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5" d="100"/>
          <a:sy n="105" d="100"/>
        </p:scale>
        <p:origin x="528" y="1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tableStyles" Target="tableStyle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handoutMaster" Target="handoutMasters/handoutMaster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viewProps" Target="view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notesMaster" Target="notesMasters/notesMaster1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presProps" Target="pres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tags" Target="tags/tag1.xml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0A33D1F6-2909-4169-88BB-8150912129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832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16AD5590-9C90-486D-8FA8-38179D6EA4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050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5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46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61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774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35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 /><Relationship Id="rId1" Type="http://schemas.openxmlformats.org/officeDocument/2006/relationships/notesMaster" Target="../notesMasters/notesMaster1.xml" 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450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836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0AA5B-5854-106F-30F4-4CE019A0C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FBD161-7D51-837E-4CB0-30D9D04BCD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95FF95-0A51-E942-E6D7-87D18C9A94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F388E-B2C3-245F-937F-0BB33B06F9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88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25030-AE7B-93B7-4F88-549E59591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4083F7-60C1-0BB7-03D2-B2B7AC7294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45FD-3396-E0C7-1521-88F948F6A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8A916-D253-1C63-DD6E-A7E62D777E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58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E545A-89A3-BC92-B778-33D0D98A7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0DA1D4-B30D-431F-FF84-88E790C6E8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7144E2-DE14-2FA6-48CF-7C6A6992D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EBB894-105F-546D-3F18-5C94138C3C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285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684D3-B67E-700F-5810-2A381D5F2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648217-8460-53E3-F3F8-FA7FB7CD24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E90030-6001-857C-CF32-B7A37C3CCB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0528A-EA6E-B505-FA9B-8D78E1958C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546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A997A-F582-197F-947C-492969CC3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46923B-029F-C960-E8EB-89AEE526CE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2BA444-8B2E-F22F-2285-DF83C356ED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CE40D-6A16-5AFE-A826-E583EAEA5E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243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7E1DC-D954-48EC-F78B-3298FAB63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5B5A3F-BAB3-B7AE-D90B-B0A095B822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F37A83-8573-1B27-3DA2-3314BAE82E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C51424-3A83-C6C5-DA40-15A8EF8BDA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2649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0236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7F8FE-2BDD-0C36-FC9D-8D40E7B18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045316-9A84-77F0-0A4F-C92BE75868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91C51F-62BB-D60C-6BBE-3CA83420F3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F50CA4-E24D-83BA-130D-9E4C427A26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6974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094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812C2-029C-82BD-E642-6AD45D350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3F2C60-350C-DA63-1255-B94C5C8107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857697-2EAE-C821-B832-D190AEC602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DEB16-204D-21D9-E85E-596E08B4B1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15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1313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0425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A72B6-24D5-78E4-7DFC-B401B94EC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53D868-D817-66A5-3C7F-2842EC4C1D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80847E-20FC-8991-D0E6-28067EFAB3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64055-C957-505B-B296-B4A2F5A98E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38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77EA9-1706-8D80-90DF-5B202B61B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AA02E8-C6C4-A121-AEB4-6E00394370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9819E7-5421-4E19-5998-E11356A67B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25C04-1DE6-A4D3-F0F5-392DB70CFE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5393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871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C2370-FDD5-6D28-D7CC-CC2A58583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22210E-9134-2147-F0F4-028CCF8079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65AE28-E385-7263-1AF6-02FFC2F85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B9C4B-A650-5DC0-0BFE-5934333BC5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192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75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E3519-1A68-0C6C-BBFB-3F03B5293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C204A0-F1EF-1714-5D88-2DD7F33AE7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AA45AE-E3DA-DC61-FC9F-4ED31ACD95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4F62F-E1DF-FB6A-6505-55D6543E58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519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4898C-90E5-6856-A582-296DA42D0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B839CC-A485-8527-6FA7-810D10E334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E455E0-8AC1-E607-DDF9-8393D84F08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4066D-3168-F5EC-717A-51BAF1F83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61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A5432-A27F-8BA6-6F16-B3C813704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E878DC-45CA-DA16-B686-8F34579282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77DAE1-581B-7831-85B5-CB479C54C9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4D142-49D4-D288-8ADF-9991F7185B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78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919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773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6ED9E-19F3-DF0D-68AC-9F85E6CAA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DD0972-917A-233D-1E50-807BA67DC2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43189B-A8EB-D9B6-6E70-6A77DC81A9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EE6AA-7C16-F817-6E46-7443260054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23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B0512-76D6-93C9-1346-259414AD3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A844B1-7A5E-59A1-4DCD-0F374D4616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97C54F-8072-B24E-85C4-AA26CD0D5F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A9BF5-13A9-7665-F1A8-98B1E0FBBF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97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2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53A5A-7A6F-4C45-B3DA-4ADA5F9066B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4F6080-E520-45DC-884B-D171AED7426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441731-2654-4748-B0E7-440E0FE37C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FF1561-1732-4AFE-BD38-1F907188A6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43" indent="0">
              <a:buNone/>
              <a:defRPr sz="1900"/>
            </a:lvl2pPr>
            <a:lvl3pPr marL="914286" indent="0">
              <a:buNone/>
              <a:defRPr sz="1600"/>
            </a:lvl3pPr>
            <a:lvl4pPr marL="1371430" indent="0">
              <a:buNone/>
              <a:defRPr sz="1500"/>
            </a:lvl4pPr>
            <a:lvl5pPr marL="1828573" indent="0">
              <a:buNone/>
              <a:defRPr sz="1500"/>
            </a:lvl5pPr>
            <a:lvl6pPr marL="2285718" indent="0">
              <a:buNone/>
              <a:defRPr sz="1500"/>
            </a:lvl6pPr>
            <a:lvl7pPr marL="2742858" indent="0">
              <a:buNone/>
              <a:defRPr sz="1500"/>
            </a:lvl7pPr>
            <a:lvl8pPr marL="3200000" indent="0">
              <a:buNone/>
              <a:defRPr sz="1500"/>
            </a:lvl8pPr>
            <a:lvl9pPr marL="3657143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B8BF5-5AC2-408A-9CF5-48C84EA6D70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5E8221-ACA7-4409-9788-2ACEEBC1BDC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21A8ED-9B00-4419-8B3B-2343371CEC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685549-3527-4829-9473-416A0C2EAE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60C99-D8C1-4775-8462-7FCDDC81A5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5" y="273057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C37A3-2FAA-437F-A346-3CF46B1B892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3" indent="0">
              <a:buNone/>
              <a:defRPr sz="2800"/>
            </a:lvl2pPr>
            <a:lvl3pPr marL="914286" indent="0">
              <a:buNone/>
              <a:defRPr sz="2400"/>
            </a:lvl3pPr>
            <a:lvl4pPr marL="1371430" indent="0">
              <a:buNone/>
              <a:defRPr sz="2000"/>
            </a:lvl4pPr>
            <a:lvl5pPr marL="1828573" indent="0">
              <a:buNone/>
              <a:defRPr sz="2000"/>
            </a:lvl5pPr>
            <a:lvl6pPr marL="2285718" indent="0">
              <a:buNone/>
              <a:defRPr sz="2000"/>
            </a:lvl6pPr>
            <a:lvl7pPr marL="2742858" indent="0">
              <a:buNone/>
              <a:defRPr sz="2000"/>
            </a:lvl7pPr>
            <a:lvl8pPr marL="3200000" indent="0">
              <a:buNone/>
              <a:defRPr sz="2000"/>
            </a:lvl8pPr>
            <a:lvl9pPr marL="3657143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3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1EC880-79EA-4BC7-A72F-59EFE6AB7F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3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9749340B-4FC7-4D90-97D1-24A2CDF192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6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0" tIns="45718" rIns="91430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4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286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3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57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58" indent="-34285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57" indent="-28571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85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00" indent="-22857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14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286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430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57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71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 /><Relationship Id="rId13" Type="http://schemas.openxmlformats.org/officeDocument/2006/relationships/image" Target="../media/image11.png" /><Relationship Id="rId18" Type="http://schemas.openxmlformats.org/officeDocument/2006/relationships/image" Target="../media/image16.png" /><Relationship Id="rId26" Type="http://schemas.openxmlformats.org/officeDocument/2006/relationships/image" Target="../media/image24.png" /><Relationship Id="rId3" Type="http://schemas.openxmlformats.org/officeDocument/2006/relationships/image" Target="../media/image1.png" /><Relationship Id="rId21" Type="http://schemas.openxmlformats.org/officeDocument/2006/relationships/image" Target="../media/image19.png" /><Relationship Id="rId7" Type="http://schemas.openxmlformats.org/officeDocument/2006/relationships/image" Target="../media/image5.png" /><Relationship Id="rId12" Type="http://schemas.openxmlformats.org/officeDocument/2006/relationships/image" Target="../media/image10.png" /><Relationship Id="rId17" Type="http://schemas.openxmlformats.org/officeDocument/2006/relationships/image" Target="../media/image15.png" /><Relationship Id="rId25" Type="http://schemas.openxmlformats.org/officeDocument/2006/relationships/image" Target="../media/image23.png" /><Relationship Id="rId2" Type="http://schemas.openxmlformats.org/officeDocument/2006/relationships/notesSlide" Target="../notesSlides/notesSlide1.xml" /><Relationship Id="rId16" Type="http://schemas.openxmlformats.org/officeDocument/2006/relationships/image" Target="../media/image14.png" /><Relationship Id="rId20" Type="http://schemas.openxmlformats.org/officeDocument/2006/relationships/image" Target="../media/image18.png" /><Relationship Id="rId29" Type="http://schemas.openxmlformats.org/officeDocument/2006/relationships/image" Target="../media/image27.pn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4.png" /><Relationship Id="rId11" Type="http://schemas.openxmlformats.org/officeDocument/2006/relationships/image" Target="../media/image9.png" /><Relationship Id="rId24" Type="http://schemas.openxmlformats.org/officeDocument/2006/relationships/image" Target="../media/image22.png" /><Relationship Id="rId5" Type="http://schemas.openxmlformats.org/officeDocument/2006/relationships/image" Target="../media/image3.png" /><Relationship Id="rId15" Type="http://schemas.openxmlformats.org/officeDocument/2006/relationships/image" Target="../media/image13.png" /><Relationship Id="rId23" Type="http://schemas.openxmlformats.org/officeDocument/2006/relationships/image" Target="../media/image21.png" /><Relationship Id="rId28" Type="http://schemas.openxmlformats.org/officeDocument/2006/relationships/image" Target="../media/image26.png" /><Relationship Id="rId10" Type="http://schemas.openxmlformats.org/officeDocument/2006/relationships/image" Target="../media/image8.png" /><Relationship Id="rId19" Type="http://schemas.openxmlformats.org/officeDocument/2006/relationships/image" Target="../media/image17.png" /><Relationship Id="rId4" Type="http://schemas.openxmlformats.org/officeDocument/2006/relationships/image" Target="../media/image2.png" /><Relationship Id="rId9" Type="http://schemas.openxmlformats.org/officeDocument/2006/relationships/image" Target="../media/image7.png" /><Relationship Id="rId14" Type="http://schemas.openxmlformats.org/officeDocument/2006/relationships/image" Target="../media/image12.png" /><Relationship Id="rId22" Type="http://schemas.openxmlformats.org/officeDocument/2006/relationships/image" Target="../media/image20.png" /><Relationship Id="rId27" Type="http://schemas.openxmlformats.org/officeDocument/2006/relationships/image" Target="../media/image25.png" /><Relationship Id="rId30" Type="http://schemas.openxmlformats.org/officeDocument/2006/relationships/image" Target="../media/image28.png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 /><Relationship Id="rId2" Type="http://schemas.openxmlformats.org/officeDocument/2006/relationships/notesSlide" Target="../notesSlides/notesSlide18.xml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 /><Relationship Id="rId2" Type="http://schemas.openxmlformats.org/officeDocument/2006/relationships/notesSlide" Target="../notesSlides/notesSlide19.xml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 /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 /><Relationship Id="rId2" Type="http://schemas.openxmlformats.org/officeDocument/2006/relationships/notesSlide" Target="../notesSlides/notesSlide22.xml" /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 /><Relationship Id="rId2" Type="http://schemas.openxmlformats.org/officeDocument/2006/relationships/notesSlide" Target="../notesSlides/notesSlide23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8.png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 /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 /><Relationship Id="rId2" Type="http://schemas.openxmlformats.org/officeDocument/2006/relationships/notesSlide" Target="../notesSlides/notesSlide25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41.png" /><Relationship Id="rId4" Type="http://schemas.openxmlformats.org/officeDocument/2006/relationships/image" Target="../media/image40.png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1.png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76200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CSC358: Principles of Computer Networks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52400" y="914400"/>
            <a:ext cx="11811000" cy="795909"/>
          </a:xfrm>
        </p:spPr>
        <p:txBody>
          <a:bodyPr/>
          <a:lstStyle/>
          <a:p>
            <a:pPr eaLnBrk="1" hangingPunct="1"/>
            <a:r>
              <a:rPr lang="en-US" sz="4300" dirty="0"/>
              <a:t>Lecture 6 – Part 1: IP Addressing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713023"/>
            <a:ext cx="12191999" cy="992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Erfan Meskar</a:t>
            </a:r>
          </a:p>
          <a:p>
            <a:pPr algn="ctr"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Winter 2025, </a:t>
            </a:r>
            <a:r>
              <a:rPr lang="en-US" sz="2400" dirty="0">
                <a:latin typeface="Calibri"/>
                <a:cs typeface="Calibri"/>
              </a:rPr>
              <a:t>University of Toronto, Mississauga </a:t>
            </a:r>
          </a:p>
        </p:txBody>
      </p:sp>
      <p:grpSp>
        <p:nvGrpSpPr>
          <p:cNvPr id="5535" name="Group 5534">
            <a:extLst>
              <a:ext uri="{FF2B5EF4-FFF2-40B4-BE49-F238E27FC236}">
                <a16:creationId xmlns:a16="http://schemas.microsoft.com/office/drawing/2014/main" id="{82975DC0-EFE0-7849-FC07-EEAF902C6D8E}"/>
              </a:ext>
            </a:extLst>
          </p:cNvPr>
          <p:cNvGrpSpPr/>
          <p:nvPr/>
        </p:nvGrpSpPr>
        <p:grpSpPr>
          <a:xfrm>
            <a:off x="3823659" y="1816059"/>
            <a:ext cx="4544682" cy="3751415"/>
            <a:chOff x="6220498" y="1552824"/>
            <a:chExt cx="5975632" cy="4795598"/>
          </a:xfrm>
        </p:grpSpPr>
        <p:sp>
          <p:nvSpPr>
            <p:cNvPr id="2" name="Freeform 370">
              <a:extLst>
                <a:ext uri="{FF2B5EF4-FFF2-40B4-BE49-F238E27FC236}">
                  <a16:creationId xmlns:a16="http://schemas.microsoft.com/office/drawing/2014/main" id="{7415805D-E634-ACD6-42CE-91EFABAD8F0C}"/>
                </a:ext>
              </a:extLst>
            </p:cNvPr>
            <p:cNvSpPr/>
            <p:nvPr/>
          </p:nvSpPr>
          <p:spPr>
            <a:xfrm>
              <a:off x="8985188" y="3065778"/>
              <a:ext cx="1124807" cy="1337915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82604 w 1558990"/>
                <a:gd name="connsiteY0" fmla="*/ 534641 h 1810599"/>
                <a:gd name="connsiteX1" fmla="*/ 22252 w 1558990"/>
                <a:gd name="connsiteY1" fmla="*/ 940200 h 1810599"/>
                <a:gd name="connsiteX2" fmla="*/ 167457 w 1558990"/>
                <a:gd name="connsiteY2" fmla="*/ 1672556 h 1810599"/>
                <a:gd name="connsiteX3" fmla="*/ 1208772 w 1558990"/>
                <a:gd name="connsiteY3" fmla="*/ 1775650 h 1810599"/>
                <a:gd name="connsiteX4" fmla="*/ 1543003 w 1558990"/>
                <a:gd name="connsiteY4" fmla="*/ 1257671 h 1810599"/>
                <a:gd name="connsiteX5" fmla="*/ 1490762 w 1558990"/>
                <a:gd name="connsiteY5" fmla="*/ 672856 h 1810599"/>
                <a:gd name="connsiteX6" fmla="*/ 1359176 w 1558990"/>
                <a:gd name="connsiteY6" fmla="*/ 154877 h 1810599"/>
                <a:gd name="connsiteX7" fmla="*/ 861336 w 1558990"/>
                <a:gd name="connsiteY7" fmla="*/ 21205 h 1810599"/>
                <a:gd name="connsiteX8" fmla="*/ 382604 w 1558990"/>
                <a:gd name="connsiteY8" fmla="*/ 534641 h 1810599"/>
                <a:gd name="connsiteX0" fmla="*/ 393458 w 1593840"/>
                <a:gd name="connsiteY0" fmla="*/ 534641 h 1793264"/>
                <a:gd name="connsiteX1" fmla="*/ 33106 w 1593840"/>
                <a:gd name="connsiteY1" fmla="*/ 940200 h 1793264"/>
                <a:gd name="connsiteX2" fmla="*/ 178311 w 1593840"/>
                <a:gd name="connsiteY2" fmla="*/ 1672556 h 1793264"/>
                <a:gd name="connsiteX3" fmla="*/ 1464139 w 1593840"/>
                <a:gd name="connsiteY3" fmla="*/ 1752440 h 1793264"/>
                <a:gd name="connsiteX4" fmla="*/ 1553857 w 1593840"/>
                <a:gd name="connsiteY4" fmla="*/ 1257671 h 1793264"/>
                <a:gd name="connsiteX5" fmla="*/ 1501616 w 1593840"/>
                <a:gd name="connsiteY5" fmla="*/ 672856 h 1793264"/>
                <a:gd name="connsiteX6" fmla="*/ 1370030 w 1593840"/>
                <a:gd name="connsiteY6" fmla="*/ 154877 h 1793264"/>
                <a:gd name="connsiteX7" fmla="*/ 872190 w 1593840"/>
                <a:gd name="connsiteY7" fmla="*/ 21205 h 1793264"/>
                <a:gd name="connsiteX8" fmla="*/ 393458 w 1593840"/>
                <a:gd name="connsiteY8" fmla="*/ 534641 h 1793264"/>
                <a:gd name="connsiteX0" fmla="*/ 393458 w 1566550"/>
                <a:gd name="connsiteY0" fmla="*/ 534641 h 1840341"/>
                <a:gd name="connsiteX1" fmla="*/ 33106 w 1566550"/>
                <a:gd name="connsiteY1" fmla="*/ 940200 h 1840341"/>
                <a:gd name="connsiteX2" fmla="*/ 178311 w 1566550"/>
                <a:gd name="connsiteY2" fmla="*/ 1672556 h 1840341"/>
                <a:gd name="connsiteX3" fmla="*/ 1464139 w 1566550"/>
                <a:gd name="connsiteY3" fmla="*/ 1752440 h 1840341"/>
                <a:gd name="connsiteX4" fmla="*/ 1553857 w 1566550"/>
                <a:gd name="connsiteY4" fmla="*/ 1257671 h 1840341"/>
                <a:gd name="connsiteX5" fmla="*/ 1501616 w 1566550"/>
                <a:gd name="connsiteY5" fmla="*/ 672856 h 1840341"/>
                <a:gd name="connsiteX6" fmla="*/ 1370030 w 1566550"/>
                <a:gd name="connsiteY6" fmla="*/ 154877 h 1840341"/>
                <a:gd name="connsiteX7" fmla="*/ 872190 w 1566550"/>
                <a:gd name="connsiteY7" fmla="*/ 21205 h 1840341"/>
                <a:gd name="connsiteX8" fmla="*/ 393458 w 1566550"/>
                <a:gd name="connsiteY8" fmla="*/ 534641 h 1840341"/>
                <a:gd name="connsiteX0" fmla="*/ 393458 w 1555557"/>
                <a:gd name="connsiteY0" fmla="*/ 534641 h 1787187"/>
                <a:gd name="connsiteX1" fmla="*/ 33106 w 1555557"/>
                <a:gd name="connsiteY1" fmla="*/ 940200 h 1787187"/>
                <a:gd name="connsiteX2" fmla="*/ 178311 w 1555557"/>
                <a:gd name="connsiteY2" fmla="*/ 1672556 h 1787187"/>
                <a:gd name="connsiteX3" fmla="*/ 1464139 w 1555557"/>
                <a:gd name="connsiteY3" fmla="*/ 1752440 h 1787187"/>
                <a:gd name="connsiteX4" fmla="*/ 1553857 w 1555557"/>
                <a:gd name="connsiteY4" fmla="*/ 1257671 h 1787187"/>
                <a:gd name="connsiteX5" fmla="*/ 1501616 w 1555557"/>
                <a:gd name="connsiteY5" fmla="*/ 672856 h 1787187"/>
                <a:gd name="connsiteX6" fmla="*/ 1370030 w 1555557"/>
                <a:gd name="connsiteY6" fmla="*/ 154877 h 1787187"/>
                <a:gd name="connsiteX7" fmla="*/ 872190 w 1555557"/>
                <a:gd name="connsiteY7" fmla="*/ 21205 h 1787187"/>
                <a:gd name="connsiteX8" fmla="*/ 393458 w 1555557"/>
                <a:gd name="connsiteY8" fmla="*/ 534641 h 1787187"/>
                <a:gd name="connsiteX0" fmla="*/ 401126 w 1664928"/>
                <a:gd name="connsiteY0" fmla="*/ 534641 h 1783934"/>
                <a:gd name="connsiteX1" fmla="*/ 40774 w 1664928"/>
                <a:gd name="connsiteY1" fmla="*/ 940200 h 1783934"/>
                <a:gd name="connsiteX2" fmla="*/ 185979 w 1664928"/>
                <a:gd name="connsiteY2" fmla="*/ 1672556 h 1783934"/>
                <a:gd name="connsiteX3" fmla="*/ 1618513 w 1664928"/>
                <a:gd name="connsiteY3" fmla="*/ 1747798 h 1783934"/>
                <a:gd name="connsiteX4" fmla="*/ 1561525 w 1664928"/>
                <a:gd name="connsiteY4" fmla="*/ 1257671 h 1783934"/>
                <a:gd name="connsiteX5" fmla="*/ 1509284 w 1664928"/>
                <a:gd name="connsiteY5" fmla="*/ 672856 h 1783934"/>
                <a:gd name="connsiteX6" fmla="*/ 1377698 w 1664928"/>
                <a:gd name="connsiteY6" fmla="*/ 154877 h 1783934"/>
                <a:gd name="connsiteX7" fmla="*/ 879858 w 1664928"/>
                <a:gd name="connsiteY7" fmla="*/ 21205 h 1783934"/>
                <a:gd name="connsiteX8" fmla="*/ 401126 w 1664928"/>
                <a:gd name="connsiteY8" fmla="*/ 534641 h 1783934"/>
                <a:gd name="connsiteX0" fmla="*/ 408119 w 1718774"/>
                <a:gd name="connsiteY0" fmla="*/ 534641 h 1826522"/>
                <a:gd name="connsiteX1" fmla="*/ 47767 w 1718774"/>
                <a:gd name="connsiteY1" fmla="*/ 940200 h 1826522"/>
                <a:gd name="connsiteX2" fmla="*/ 179001 w 1718774"/>
                <a:gd name="connsiteY2" fmla="*/ 1742186 h 1826522"/>
                <a:gd name="connsiteX3" fmla="*/ 1625506 w 1718774"/>
                <a:gd name="connsiteY3" fmla="*/ 1747798 h 1826522"/>
                <a:gd name="connsiteX4" fmla="*/ 1568518 w 1718774"/>
                <a:gd name="connsiteY4" fmla="*/ 1257671 h 1826522"/>
                <a:gd name="connsiteX5" fmla="*/ 1516277 w 1718774"/>
                <a:gd name="connsiteY5" fmla="*/ 672856 h 1826522"/>
                <a:gd name="connsiteX6" fmla="*/ 1384691 w 1718774"/>
                <a:gd name="connsiteY6" fmla="*/ 154877 h 1826522"/>
                <a:gd name="connsiteX7" fmla="*/ 886851 w 1718774"/>
                <a:gd name="connsiteY7" fmla="*/ 21205 h 1826522"/>
                <a:gd name="connsiteX8" fmla="*/ 408119 w 1718774"/>
                <a:gd name="connsiteY8" fmla="*/ 534641 h 1826522"/>
                <a:gd name="connsiteX0" fmla="*/ 477759 w 1796623"/>
                <a:gd name="connsiteY0" fmla="*/ 534641 h 1818043"/>
                <a:gd name="connsiteX1" fmla="*/ 117407 w 1796623"/>
                <a:gd name="connsiteY1" fmla="*/ 940200 h 1818043"/>
                <a:gd name="connsiteX2" fmla="*/ 136864 w 1796623"/>
                <a:gd name="connsiteY2" fmla="*/ 1728260 h 1818043"/>
                <a:gd name="connsiteX3" fmla="*/ 1695146 w 1796623"/>
                <a:gd name="connsiteY3" fmla="*/ 1747798 h 1818043"/>
                <a:gd name="connsiteX4" fmla="*/ 1638158 w 1796623"/>
                <a:gd name="connsiteY4" fmla="*/ 1257671 h 1818043"/>
                <a:gd name="connsiteX5" fmla="*/ 1585917 w 1796623"/>
                <a:gd name="connsiteY5" fmla="*/ 672856 h 1818043"/>
                <a:gd name="connsiteX6" fmla="*/ 1454331 w 1796623"/>
                <a:gd name="connsiteY6" fmla="*/ 154877 h 1818043"/>
                <a:gd name="connsiteX7" fmla="*/ 956491 w 1796623"/>
                <a:gd name="connsiteY7" fmla="*/ 21205 h 1818043"/>
                <a:gd name="connsiteX8" fmla="*/ 477759 w 1796623"/>
                <a:gd name="connsiteY8" fmla="*/ 534641 h 1818043"/>
                <a:gd name="connsiteX0" fmla="*/ 396783 w 1688820"/>
                <a:gd name="connsiteY0" fmla="*/ 534641 h 1815615"/>
                <a:gd name="connsiteX1" fmla="*/ 36431 w 1688820"/>
                <a:gd name="connsiteY1" fmla="*/ 940200 h 1815615"/>
                <a:gd name="connsiteX2" fmla="*/ 55888 w 1688820"/>
                <a:gd name="connsiteY2" fmla="*/ 1728260 h 1815615"/>
                <a:gd name="connsiteX3" fmla="*/ 421834 w 1688820"/>
                <a:gd name="connsiteY3" fmla="*/ 1798118 h 1815615"/>
                <a:gd name="connsiteX4" fmla="*/ 1614170 w 1688820"/>
                <a:gd name="connsiteY4" fmla="*/ 1747798 h 1815615"/>
                <a:gd name="connsiteX5" fmla="*/ 1557182 w 1688820"/>
                <a:gd name="connsiteY5" fmla="*/ 1257671 h 1815615"/>
                <a:gd name="connsiteX6" fmla="*/ 1504941 w 1688820"/>
                <a:gd name="connsiteY6" fmla="*/ 672856 h 1815615"/>
                <a:gd name="connsiteX7" fmla="*/ 1373355 w 1688820"/>
                <a:gd name="connsiteY7" fmla="*/ 154877 h 1815615"/>
                <a:gd name="connsiteX8" fmla="*/ 875515 w 1688820"/>
                <a:gd name="connsiteY8" fmla="*/ 21205 h 1815615"/>
                <a:gd name="connsiteX9" fmla="*/ 396783 w 1688820"/>
                <a:gd name="connsiteY9" fmla="*/ 534641 h 1815615"/>
                <a:gd name="connsiteX0" fmla="*/ 394951 w 1689541"/>
                <a:gd name="connsiteY0" fmla="*/ 534641 h 1877271"/>
                <a:gd name="connsiteX1" fmla="*/ 34599 w 1689541"/>
                <a:gd name="connsiteY1" fmla="*/ 940200 h 1877271"/>
                <a:gd name="connsiteX2" fmla="*/ 54056 w 1689541"/>
                <a:gd name="connsiteY2" fmla="*/ 1728260 h 1877271"/>
                <a:gd name="connsiteX3" fmla="*/ 385071 w 1689541"/>
                <a:gd name="connsiteY3" fmla="*/ 1877032 h 1877271"/>
                <a:gd name="connsiteX4" fmla="*/ 1612338 w 1689541"/>
                <a:gd name="connsiteY4" fmla="*/ 1747798 h 1877271"/>
                <a:gd name="connsiteX5" fmla="*/ 1555350 w 1689541"/>
                <a:gd name="connsiteY5" fmla="*/ 1257671 h 1877271"/>
                <a:gd name="connsiteX6" fmla="*/ 1503109 w 1689541"/>
                <a:gd name="connsiteY6" fmla="*/ 672856 h 1877271"/>
                <a:gd name="connsiteX7" fmla="*/ 1371523 w 1689541"/>
                <a:gd name="connsiteY7" fmla="*/ 154877 h 1877271"/>
                <a:gd name="connsiteX8" fmla="*/ 873683 w 1689541"/>
                <a:gd name="connsiteY8" fmla="*/ 21205 h 1877271"/>
                <a:gd name="connsiteX9" fmla="*/ 394951 w 1689541"/>
                <a:gd name="connsiteY9" fmla="*/ 534641 h 1877271"/>
                <a:gd name="connsiteX0" fmla="*/ 394949 w 1689541"/>
                <a:gd name="connsiteY0" fmla="*/ 534641 h 1877032"/>
                <a:gd name="connsiteX1" fmla="*/ 34597 w 1689541"/>
                <a:gd name="connsiteY1" fmla="*/ 940200 h 1877032"/>
                <a:gd name="connsiteX2" fmla="*/ 54054 w 1689541"/>
                <a:gd name="connsiteY2" fmla="*/ 1728260 h 1877032"/>
                <a:gd name="connsiteX3" fmla="*/ 385069 w 1689541"/>
                <a:gd name="connsiteY3" fmla="*/ 1877032 h 1877032"/>
                <a:gd name="connsiteX4" fmla="*/ 1612336 w 1689541"/>
                <a:gd name="connsiteY4" fmla="*/ 1747798 h 1877032"/>
                <a:gd name="connsiteX5" fmla="*/ 1555348 w 1689541"/>
                <a:gd name="connsiteY5" fmla="*/ 1257671 h 1877032"/>
                <a:gd name="connsiteX6" fmla="*/ 1503107 w 1689541"/>
                <a:gd name="connsiteY6" fmla="*/ 672856 h 1877032"/>
                <a:gd name="connsiteX7" fmla="*/ 1371521 w 1689541"/>
                <a:gd name="connsiteY7" fmla="*/ 154877 h 1877032"/>
                <a:gd name="connsiteX8" fmla="*/ 873681 w 1689541"/>
                <a:gd name="connsiteY8" fmla="*/ 21205 h 1877032"/>
                <a:gd name="connsiteX9" fmla="*/ 394949 w 1689541"/>
                <a:gd name="connsiteY9" fmla="*/ 534641 h 1877032"/>
                <a:gd name="connsiteX0" fmla="*/ 394949 w 1683795"/>
                <a:gd name="connsiteY0" fmla="*/ 534641 h 1877032"/>
                <a:gd name="connsiteX1" fmla="*/ 34597 w 1683795"/>
                <a:gd name="connsiteY1" fmla="*/ 940200 h 1877032"/>
                <a:gd name="connsiteX2" fmla="*/ 54054 w 1683795"/>
                <a:gd name="connsiteY2" fmla="*/ 1728260 h 1877032"/>
                <a:gd name="connsiteX3" fmla="*/ 385069 w 1683795"/>
                <a:gd name="connsiteY3" fmla="*/ 1877032 h 1877032"/>
                <a:gd name="connsiteX4" fmla="*/ 1605349 w 1683795"/>
                <a:gd name="connsiteY4" fmla="*/ 1798860 h 1877032"/>
                <a:gd name="connsiteX5" fmla="*/ 1555348 w 1683795"/>
                <a:gd name="connsiteY5" fmla="*/ 1257671 h 1877032"/>
                <a:gd name="connsiteX6" fmla="*/ 1503107 w 1683795"/>
                <a:gd name="connsiteY6" fmla="*/ 672856 h 1877032"/>
                <a:gd name="connsiteX7" fmla="*/ 1371521 w 1683795"/>
                <a:gd name="connsiteY7" fmla="*/ 154877 h 1877032"/>
                <a:gd name="connsiteX8" fmla="*/ 873681 w 1683795"/>
                <a:gd name="connsiteY8" fmla="*/ 21205 h 1877032"/>
                <a:gd name="connsiteX9" fmla="*/ 394949 w 1683795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671512"/>
                <a:gd name="connsiteY0" fmla="*/ 534641 h 1877032"/>
                <a:gd name="connsiteX1" fmla="*/ 34597 w 1671512"/>
                <a:gd name="connsiteY1" fmla="*/ 940200 h 1877032"/>
                <a:gd name="connsiteX2" fmla="*/ 54054 w 1671512"/>
                <a:gd name="connsiteY2" fmla="*/ 1728260 h 1877032"/>
                <a:gd name="connsiteX3" fmla="*/ 385069 w 1671512"/>
                <a:gd name="connsiteY3" fmla="*/ 1877032 h 1877032"/>
                <a:gd name="connsiteX4" fmla="*/ 1605349 w 1671512"/>
                <a:gd name="connsiteY4" fmla="*/ 1798860 h 1877032"/>
                <a:gd name="connsiteX5" fmla="*/ 1555348 w 1671512"/>
                <a:gd name="connsiteY5" fmla="*/ 1257671 h 1877032"/>
                <a:gd name="connsiteX6" fmla="*/ 1503107 w 1671512"/>
                <a:gd name="connsiteY6" fmla="*/ 672856 h 1877032"/>
                <a:gd name="connsiteX7" fmla="*/ 1371521 w 1671512"/>
                <a:gd name="connsiteY7" fmla="*/ 154877 h 1877032"/>
                <a:gd name="connsiteX8" fmla="*/ 873681 w 1671512"/>
                <a:gd name="connsiteY8" fmla="*/ 21205 h 1877032"/>
                <a:gd name="connsiteX9" fmla="*/ 394949 w 1671512"/>
                <a:gd name="connsiteY9" fmla="*/ 534641 h 1877032"/>
                <a:gd name="connsiteX0" fmla="*/ 394949 w 1677296"/>
                <a:gd name="connsiteY0" fmla="*/ 534641 h 1877032"/>
                <a:gd name="connsiteX1" fmla="*/ 34597 w 1677296"/>
                <a:gd name="connsiteY1" fmla="*/ 940200 h 1877032"/>
                <a:gd name="connsiteX2" fmla="*/ 54054 w 1677296"/>
                <a:gd name="connsiteY2" fmla="*/ 1728260 h 1877032"/>
                <a:gd name="connsiteX3" fmla="*/ 385069 w 1677296"/>
                <a:gd name="connsiteY3" fmla="*/ 1877032 h 1877032"/>
                <a:gd name="connsiteX4" fmla="*/ 1612334 w 1677296"/>
                <a:gd name="connsiteY4" fmla="*/ 1840637 h 1877032"/>
                <a:gd name="connsiteX5" fmla="*/ 1555348 w 1677296"/>
                <a:gd name="connsiteY5" fmla="*/ 1257671 h 1877032"/>
                <a:gd name="connsiteX6" fmla="*/ 1503107 w 1677296"/>
                <a:gd name="connsiteY6" fmla="*/ 672856 h 1877032"/>
                <a:gd name="connsiteX7" fmla="*/ 1371521 w 1677296"/>
                <a:gd name="connsiteY7" fmla="*/ 154877 h 1877032"/>
                <a:gd name="connsiteX8" fmla="*/ 873681 w 1677296"/>
                <a:gd name="connsiteY8" fmla="*/ 21205 h 1877032"/>
                <a:gd name="connsiteX9" fmla="*/ 394949 w 1677296"/>
                <a:gd name="connsiteY9" fmla="*/ 534641 h 1877032"/>
                <a:gd name="connsiteX0" fmla="*/ 394949 w 1677298"/>
                <a:gd name="connsiteY0" fmla="*/ 534641 h 1877032"/>
                <a:gd name="connsiteX1" fmla="*/ 34597 w 1677298"/>
                <a:gd name="connsiteY1" fmla="*/ 940200 h 1877032"/>
                <a:gd name="connsiteX2" fmla="*/ 54054 w 1677298"/>
                <a:gd name="connsiteY2" fmla="*/ 1728260 h 1877032"/>
                <a:gd name="connsiteX3" fmla="*/ 385069 w 1677298"/>
                <a:gd name="connsiteY3" fmla="*/ 1877032 h 1877032"/>
                <a:gd name="connsiteX4" fmla="*/ 1612334 w 1677298"/>
                <a:gd name="connsiteY4" fmla="*/ 1840637 h 1877032"/>
                <a:gd name="connsiteX5" fmla="*/ 1555348 w 1677298"/>
                <a:gd name="connsiteY5" fmla="*/ 1257671 h 1877032"/>
                <a:gd name="connsiteX6" fmla="*/ 1503107 w 1677298"/>
                <a:gd name="connsiteY6" fmla="*/ 672856 h 1877032"/>
                <a:gd name="connsiteX7" fmla="*/ 1371521 w 1677298"/>
                <a:gd name="connsiteY7" fmla="*/ 154877 h 1877032"/>
                <a:gd name="connsiteX8" fmla="*/ 873681 w 1677298"/>
                <a:gd name="connsiteY8" fmla="*/ 21205 h 1877032"/>
                <a:gd name="connsiteX9" fmla="*/ 394949 w 1677298"/>
                <a:gd name="connsiteY9" fmla="*/ 534641 h 1877032"/>
                <a:gd name="connsiteX0" fmla="*/ 394949 w 1677296"/>
                <a:gd name="connsiteY0" fmla="*/ 534641 h 1904936"/>
                <a:gd name="connsiteX1" fmla="*/ 34597 w 1677296"/>
                <a:gd name="connsiteY1" fmla="*/ 940200 h 1904936"/>
                <a:gd name="connsiteX2" fmla="*/ 54054 w 1677296"/>
                <a:gd name="connsiteY2" fmla="*/ 1728260 h 1904936"/>
                <a:gd name="connsiteX3" fmla="*/ 385069 w 1677296"/>
                <a:gd name="connsiteY3" fmla="*/ 1877032 h 1904936"/>
                <a:gd name="connsiteX4" fmla="*/ 1612334 w 1677296"/>
                <a:gd name="connsiteY4" fmla="*/ 1840637 h 1904936"/>
                <a:gd name="connsiteX5" fmla="*/ 1555348 w 1677296"/>
                <a:gd name="connsiteY5" fmla="*/ 1257671 h 1904936"/>
                <a:gd name="connsiteX6" fmla="*/ 1503107 w 1677296"/>
                <a:gd name="connsiteY6" fmla="*/ 672856 h 1904936"/>
                <a:gd name="connsiteX7" fmla="*/ 1371521 w 1677296"/>
                <a:gd name="connsiteY7" fmla="*/ 154877 h 1904936"/>
                <a:gd name="connsiteX8" fmla="*/ 873681 w 1677296"/>
                <a:gd name="connsiteY8" fmla="*/ 21205 h 1904936"/>
                <a:gd name="connsiteX9" fmla="*/ 394949 w 1677296"/>
                <a:gd name="connsiteY9" fmla="*/ 534641 h 1904936"/>
                <a:gd name="connsiteX0" fmla="*/ 461539 w 1743887"/>
                <a:gd name="connsiteY0" fmla="*/ 534641 h 1904936"/>
                <a:gd name="connsiteX1" fmla="*/ 101187 w 1743887"/>
                <a:gd name="connsiteY1" fmla="*/ 940200 h 1904936"/>
                <a:gd name="connsiteX2" fmla="*/ 22840 w 1743887"/>
                <a:gd name="connsiteY2" fmla="*/ 1737812 h 1904936"/>
                <a:gd name="connsiteX3" fmla="*/ 451659 w 1743887"/>
                <a:gd name="connsiteY3" fmla="*/ 1877032 h 1904936"/>
                <a:gd name="connsiteX4" fmla="*/ 1678924 w 1743887"/>
                <a:gd name="connsiteY4" fmla="*/ 1840637 h 1904936"/>
                <a:gd name="connsiteX5" fmla="*/ 1621938 w 1743887"/>
                <a:gd name="connsiteY5" fmla="*/ 1257671 h 1904936"/>
                <a:gd name="connsiteX6" fmla="*/ 1569697 w 1743887"/>
                <a:gd name="connsiteY6" fmla="*/ 672856 h 1904936"/>
                <a:gd name="connsiteX7" fmla="*/ 1438111 w 1743887"/>
                <a:gd name="connsiteY7" fmla="*/ 154877 h 1904936"/>
                <a:gd name="connsiteX8" fmla="*/ 940271 w 1743887"/>
                <a:gd name="connsiteY8" fmla="*/ 21205 h 1904936"/>
                <a:gd name="connsiteX9" fmla="*/ 461539 w 1743887"/>
                <a:gd name="connsiteY9" fmla="*/ 534641 h 1904936"/>
                <a:gd name="connsiteX0" fmla="*/ 452050 w 1756359"/>
                <a:gd name="connsiteY0" fmla="*/ 534641 h 1891359"/>
                <a:gd name="connsiteX1" fmla="*/ 91698 w 1756359"/>
                <a:gd name="connsiteY1" fmla="*/ 940200 h 1891359"/>
                <a:gd name="connsiteX2" fmla="*/ 13351 w 1756359"/>
                <a:gd name="connsiteY2" fmla="*/ 1737812 h 1891359"/>
                <a:gd name="connsiteX3" fmla="*/ 309435 w 1756359"/>
                <a:gd name="connsiteY3" fmla="*/ 1891359 h 1891359"/>
                <a:gd name="connsiteX4" fmla="*/ 1669435 w 1756359"/>
                <a:gd name="connsiteY4" fmla="*/ 1840637 h 1891359"/>
                <a:gd name="connsiteX5" fmla="*/ 1612449 w 1756359"/>
                <a:gd name="connsiteY5" fmla="*/ 1257671 h 1891359"/>
                <a:gd name="connsiteX6" fmla="*/ 1560208 w 1756359"/>
                <a:gd name="connsiteY6" fmla="*/ 672856 h 1891359"/>
                <a:gd name="connsiteX7" fmla="*/ 1428622 w 1756359"/>
                <a:gd name="connsiteY7" fmla="*/ 154877 h 1891359"/>
                <a:gd name="connsiteX8" fmla="*/ 930782 w 1756359"/>
                <a:gd name="connsiteY8" fmla="*/ 21205 h 1891359"/>
                <a:gd name="connsiteX9" fmla="*/ 452050 w 1756359"/>
                <a:gd name="connsiteY9" fmla="*/ 534641 h 1891359"/>
                <a:gd name="connsiteX0" fmla="*/ 452050 w 1756257"/>
                <a:gd name="connsiteY0" fmla="*/ 534641 h 1891359"/>
                <a:gd name="connsiteX1" fmla="*/ 91698 w 1756257"/>
                <a:gd name="connsiteY1" fmla="*/ 940200 h 1891359"/>
                <a:gd name="connsiteX2" fmla="*/ 13351 w 1756257"/>
                <a:gd name="connsiteY2" fmla="*/ 1737812 h 1891359"/>
                <a:gd name="connsiteX3" fmla="*/ 309435 w 1756257"/>
                <a:gd name="connsiteY3" fmla="*/ 1891359 h 1891359"/>
                <a:gd name="connsiteX4" fmla="*/ 1669435 w 1756257"/>
                <a:gd name="connsiteY4" fmla="*/ 1840637 h 1891359"/>
                <a:gd name="connsiteX5" fmla="*/ 1612449 w 1756257"/>
                <a:gd name="connsiteY5" fmla="*/ 1257671 h 1891359"/>
                <a:gd name="connsiteX6" fmla="*/ 1563496 w 1756257"/>
                <a:gd name="connsiteY6" fmla="*/ 959631 h 1891359"/>
                <a:gd name="connsiteX7" fmla="*/ 1560208 w 1756257"/>
                <a:gd name="connsiteY7" fmla="*/ 672856 h 1891359"/>
                <a:gd name="connsiteX8" fmla="*/ 1428622 w 1756257"/>
                <a:gd name="connsiteY8" fmla="*/ 154877 h 1891359"/>
                <a:gd name="connsiteX9" fmla="*/ 930782 w 1756257"/>
                <a:gd name="connsiteY9" fmla="*/ 21205 h 1891359"/>
                <a:gd name="connsiteX10" fmla="*/ 452050 w 1756257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64592"/>
                <a:gd name="connsiteY0" fmla="*/ 534641 h 1891359"/>
                <a:gd name="connsiteX1" fmla="*/ 91698 w 1764592"/>
                <a:gd name="connsiteY1" fmla="*/ 940200 h 1891359"/>
                <a:gd name="connsiteX2" fmla="*/ 13351 w 1764592"/>
                <a:gd name="connsiteY2" fmla="*/ 1737812 h 1891359"/>
                <a:gd name="connsiteX3" fmla="*/ 309435 w 1764592"/>
                <a:gd name="connsiteY3" fmla="*/ 1891359 h 1891359"/>
                <a:gd name="connsiteX4" fmla="*/ 1669435 w 1764592"/>
                <a:gd name="connsiteY4" fmla="*/ 1840637 h 1891359"/>
                <a:gd name="connsiteX5" fmla="*/ 1612449 w 1764592"/>
                <a:gd name="connsiteY5" fmla="*/ 1257671 h 1891359"/>
                <a:gd name="connsiteX6" fmla="*/ 1309780 w 1764592"/>
                <a:gd name="connsiteY6" fmla="*/ 1046341 h 1891359"/>
                <a:gd name="connsiteX7" fmla="*/ 1560208 w 1764592"/>
                <a:gd name="connsiteY7" fmla="*/ 672856 h 1891359"/>
                <a:gd name="connsiteX8" fmla="*/ 1428622 w 1764592"/>
                <a:gd name="connsiteY8" fmla="*/ 154877 h 1891359"/>
                <a:gd name="connsiteX9" fmla="*/ 930782 w 1764592"/>
                <a:gd name="connsiteY9" fmla="*/ 21205 h 1891359"/>
                <a:gd name="connsiteX10" fmla="*/ 452050 w 1764592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92731"/>
                <a:gd name="connsiteY0" fmla="*/ 534641 h 1891359"/>
                <a:gd name="connsiteX1" fmla="*/ 91698 w 1792731"/>
                <a:gd name="connsiteY1" fmla="*/ 940200 h 1891359"/>
                <a:gd name="connsiteX2" fmla="*/ 13351 w 1792731"/>
                <a:gd name="connsiteY2" fmla="*/ 1737812 h 1891359"/>
                <a:gd name="connsiteX3" fmla="*/ 309435 w 1792731"/>
                <a:gd name="connsiteY3" fmla="*/ 1891359 h 1891359"/>
                <a:gd name="connsiteX4" fmla="*/ 1669435 w 1792731"/>
                <a:gd name="connsiteY4" fmla="*/ 1840637 h 1891359"/>
                <a:gd name="connsiteX5" fmla="*/ 1688563 w 1792731"/>
                <a:gd name="connsiteY5" fmla="*/ 1292355 h 1891359"/>
                <a:gd name="connsiteX6" fmla="*/ 1309780 w 1792731"/>
                <a:gd name="connsiteY6" fmla="*/ 1046341 h 1891359"/>
                <a:gd name="connsiteX7" fmla="*/ 1560208 w 1792731"/>
                <a:gd name="connsiteY7" fmla="*/ 672856 h 1891359"/>
                <a:gd name="connsiteX8" fmla="*/ 1428622 w 1792731"/>
                <a:gd name="connsiteY8" fmla="*/ 154877 h 1891359"/>
                <a:gd name="connsiteX9" fmla="*/ 930782 w 1792731"/>
                <a:gd name="connsiteY9" fmla="*/ 21205 h 1891359"/>
                <a:gd name="connsiteX10" fmla="*/ 452050 w 1792731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560208 w 1814809"/>
                <a:gd name="connsiteY7" fmla="*/ 672856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619996 w 1814809"/>
                <a:gd name="connsiteY7" fmla="*/ 526399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42872 h 1899590"/>
                <a:gd name="connsiteX1" fmla="*/ 91698 w 1814809"/>
                <a:gd name="connsiteY1" fmla="*/ 948431 h 1899590"/>
                <a:gd name="connsiteX2" fmla="*/ 13351 w 1814809"/>
                <a:gd name="connsiteY2" fmla="*/ 1746043 h 1899590"/>
                <a:gd name="connsiteX3" fmla="*/ 309435 w 1814809"/>
                <a:gd name="connsiteY3" fmla="*/ 1899590 h 1899590"/>
                <a:gd name="connsiteX4" fmla="*/ 1669435 w 1814809"/>
                <a:gd name="connsiteY4" fmla="*/ 1848868 h 1899590"/>
                <a:gd name="connsiteX5" fmla="*/ 1688563 w 1814809"/>
                <a:gd name="connsiteY5" fmla="*/ 1300586 h 1899590"/>
                <a:gd name="connsiteX6" fmla="*/ 1309780 w 1814809"/>
                <a:gd name="connsiteY6" fmla="*/ 1054572 h 1899590"/>
                <a:gd name="connsiteX7" fmla="*/ 1619996 w 1814809"/>
                <a:gd name="connsiteY7" fmla="*/ 534630 h 1899590"/>
                <a:gd name="connsiteX8" fmla="*/ 1488411 w 1814809"/>
                <a:gd name="connsiteY8" fmla="*/ 129049 h 1899590"/>
                <a:gd name="connsiteX9" fmla="*/ 930782 w 1814809"/>
                <a:gd name="connsiteY9" fmla="*/ 29436 h 1899590"/>
                <a:gd name="connsiteX10" fmla="*/ 452050 w 1814809"/>
                <a:gd name="connsiteY10" fmla="*/ 542872 h 1899590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288567 w 1811701"/>
                <a:gd name="connsiteY0" fmla="*/ 555674 h 1898251"/>
                <a:gd name="connsiteX1" fmla="*/ 88590 w 1811701"/>
                <a:gd name="connsiteY1" fmla="*/ 947092 h 1898251"/>
                <a:gd name="connsiteX2" fmla="*/ 10243 w 1811701"/>
                <a:gd name="connsiteY2" fmla="*/ 1744704 h 1898251"/>
                <a:gd name="connsiteX3" fmla="*/ 306327 w 1811701"/>
                <a:gd name="connsiteY3" fmla="*/ 1898251 h 1898251"/>
                <a:gd name="connsiteX4" fmla="*/ 1666327 w 1811701"/>
                <a:gd name="connsiteY4" fmla="*/ 1847529 h 1898251"/>
                <a:gd name="connsiteX5" fmla="*/ 1685455 w 1811701"/>
                <a:gd name="connsiteY5" fmla="*/ 1299247 h 1898251"/>
                <a:gd name="connsiteX6" fmla="*/ 1306672 w 1811701"/>
                <a:gd name="connsiteY6" fmla="*/ 1053233 h 1898251"/>
                <a:gd name="connsiteX7" fmla="*/ 1616888 w 1811701"/>
                <a:gd name="connsiteY7" fmla="*/ 533291 h 1898251"/>
                <a:gd name="connsiteX8" fmla="*/ 1485303 w 1811701"/>
                <a:gd name="connsiteY8" fmla="*/ 127710 h 1898251"/>
                <a:gd name="connsiteX9" fmla="*/ 927674 w 1811701"/>
                <a:gd name="connsiteY9" fmla="*/ 28097 h 1898251"/>
                <a:gd name="connsiteX10" fmla="*/ 288567 w 1811701"/>
                <a:gd name="connsiteY10" fmla="*/ 555674 h 1898251"/>
                <a:gd name="connsiteX0" fmla="*/ 288567 w 1811701"/>
                <a:gd name="connsiteY0" fmla="*/ 479828 h 1822405"/>
                <a:gd name="connsiteX1" fmla="*/ 88590 w 1811701"/>
                <a:gd name="connsiteY1" fmla="*/ 871246 h 1822405"/>
                <a:gd name="connsiteX2" fmla="*/ 10243 w 1811701"/>
                <a:gd name="connsiteY2" fmla="*/ 1668858 h 1822405"/>
                <a:gd name="connsiteX3" fmla="*/ 306327 w 1811701"/>
                <a:gd name="connsiteY3" fmla="*/ 1822405 h 1822405"/>
                <a:gd name="connsiteX4" fmla="*/ 1666327 w 1811701"/>
                <a:gd name="connsiteY4" fmla="*/ 1771683 h 1822405"/>
                <a:gd name="connsiteX5" fmla="*/ 1685455 w 1811701"/>
                <a:gd name="connsiteY5" fmla="*/ 1223401 h 1822405"/>
                <a:gd name="connsiteX6" fmla="*/ 1306672 w 1811701"/>
                <a:gd name="connsiteY6" fmla="*/ 977387 h 1822405"/>
                <a:gd name="connsiteX7" fmla="*/ 1616888 w 1811701"/>
                <a:gd name="connsiteY7" fmla="*/ 457445 h 1822405"/>
                <a:gd name="connsiteX8" fmla="*/ 1485303 w 1811701"/>
                <a:gd name="connsiteY8" fmla="*/ 51864 h 1822405"/>
                <a:gd name="connsiteX9" fmla="*/ 895599 w 1811701"/>
                <a:gd name="connsiteY9" fmla="*/ 79530 h 1822405"/>
                <a:gd name="connsiteX10" fmla="*/ 288567 w 1811701"/>
                <a:gd name="connsiteY10" fmla="*/ 479828 h 182240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616888 w 1811701"/>
                <a:gd name="connsiteY7" fmla="*/ 396875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584814 w 1811701"/>
                <a:gd name="connsiteY7" fmla="*/ 510012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770444"/>
                <a:gd name="connsiteY0" fmla="*/ 419258 h 1761835"/>
                <a:gd name="connsiteX1" fmla="*/ 88590 w 1770444"/>
                <a:gd name="connsiteY1" fmla="*/ 810676 h 1761835"/>
                <a:gd name="connsiteX2" fmla="*/ 10243 w 1770444"/>
                <a:gd name="connsiteY2" fmla="*/ 1608288 h 1761835"/>
                <a:gd name="connsiteX3" fmla="*/ 306327 w 1770444"/>
                <a:gd name="connsiteY3" fmla="*/ 1761835 h 1761835"/>
                <a:gd name="connsiteX4" fmla="*/ 1666327 w 1770444"/>
                <a:gd name="connsiteY4" fmla="*/ 1711113 h 1761835"/>
                <a:gd name="connsiteX5" fmla="*/ 1589229 w 1770444"/>
                <a:gd name="connsiteY5" fmla="*/ 1176973 h 1761835"/>
                <a:gd name="connsiteX6" fmla="*/ 1306672 w 1770444"/>
                <a:gd name="connsiteY6" fmla="*/ 916817 h 1761835"/>
                <a:gd name="connsiteX7" fmla="*/ 1584814 w 1770444"/>
                <a:gd name="connsiteY7" fmla="*/ 510012 h 1761835"/>
                <a:gd name="connsiteX8" fmla="*/ 1373040 w 1770444"/>
                <a:gd name="connsiteY8" fmla="*/ 118574 h 1761835"/>
                <a:gd name="connsiteX9" fmla="*/ 895599 w 1770444"/>
                <a:gd name="connsiteY9" fmla="*/ 18960 h 1761835"/>
                <a:gd name="connsiteX10" fmla="*/ 288567 w 1770444"/>
                <a:gd name="connsiteY10" fmla="*/ 419258 h 1761835"/>
                <a:gd name="connsiteX0" fmla="*/ 288567 w 1592514"/>
                <a:gd name="connsiteY0" fmla="*/ 419258 h 1863058"/>
                <a:gd name="connsiteX1" fmla="*/ 88590 w 1592514"/>
                <a:gd name="connsiteY1" fmla="*/ 810676 h 1863058"/>
                <a:gd name="connsiteX2" fmla="*/ 10243 w 1592514"/>
                <a:gd name="connsiteY2" fmla="*/ 1608288 h 1863058"/>
                <a:gd name="connsiteX3" fmla="*/ 306327 w 1592514"/>
                <a:gd name="connsiteY3" fmla="*/ 1761835 h 1863058"/>
                <a:gd name="connsiteX4" fmla="*/ 1377650 w 1592514"/>
                <a:gd name="connsiteY4" fmla="*/ 1838393 h 1863058"/>
                <a:gd name="connsiteX5" fmla="*/ 1589229 w 1592514"/>
                <a:gd name="connsiteY5" fmla="*/ 1176973 h 1863058"/>
                <a:gd name="connsiteX6" fmla="*/ 1306672 w 1592514"/>
                <a:gd name="connsiteY6" fmla="*/ 916817 h 1863058"/>
                <a:gd name="connsiteX7" fmla="*/ 1584814 w 1592514"/>
                <a:gd name="connsiteY7" fmla="*/ 510012 h 1863058"/>
                <a:gd name="connsiteX8" fmla="*/ 1373040 w 1592514"/>
                <a:gd name="connsiteY8" fmla="*/ 118574 h 1863058"/>
                <a:gd name="connsiteX9" fmla="*/ 895599 w 1592514"/>
                <a:gd name="connsiteY9" fmla="*/ 18960 h 1863058"/>
                <a:gd name="connsiteX10" fmla="*/ 288567 w 1592514"/>
                <a:gd name="connsiteY10" fmla="*/ 419258 h 1863058"/>
                <a:gd name="connsiteX0" fmla="*/ 421322 w 1594935"/>
                <a:gd name="connsiteY0" fmla="*/ 616342 h 1876292"/>
                <a:gd name="connsiteX1" fmla="*/ 91011 w 1594935"/>
                <a:gd name="connsiteY1" fmla="*/ 823910 h 1876292"/>
                <a:gd name="connsiteX2" fmla="*/ 12664 w 1594935"/>
                <a:gd name="connsiteY2" fmla="*/ 1621522 h 1876292"/>
                <a:gd name="connsiteX3" fmla="*/ 308748 w 1594935"/>
                <a:gd name="connsiteY3" fmla="*/ 1775069 h 1876292"/>
                <a:gd name="connsiteX4" fmla="*/ 1380071 w 1594935"/>
                <a:gd name="connsiteY4" fmla="*/ 1851627 h 1876292"/>
                <a:gd name="connsiteX5" fmla="*/ 1591650 w 1594935"/>
                <a:gd name="connsiteY5" fmla="*/ 1190207 h 1876292"/>
                <a:gd name="connsiteX6" fmla="*/ 1309093 w 1594935"/>
                <a:gd name="connsiteY6" fmla="*/ 930051 h 1876292"/>
                <a:gd name="connsiteX7" fmla="*/ 1587235 w 1594935"/>
                <a:gd name="connsiteY7" fmla="*/ 523246 h 1876292"/>
                <a:gd name="connsiteX8" fmla="*/ 1375461 w 1594935"/>
                <a:gd name="connsiteY8" fmla="*/ 131808 h 1876292"/>
                <a:gd name="connsiteX9" fmla="*/ 898020 w 1594935"/>
                <a:gd name="connsiteY9" fmla="*/ 32194 h 1876292"/>
                <a:gd name="connsiteX10" fmla="*/ 421322 w 1594935"/>
                <a:gd name="connsiteY10" fmla="*/ 616342 h 1876292"/>
                <a:gd name="connsiteX0" fmla="*/ 413257 w 1586870"/>
                <a:gd name="connsiteY0" fmla="*/ 616342 h 1876292"/>
                <a:gd name="connsiteX1" fmla="*/ 140873 w 1586870"/>
                <a:gd name="connsiteY1" fmla="*/ 993617 h 1876292"/>
                <a:gd name="connsiteX2" fmla="*/ 4599 w 1586870"/>
                <a:gd name="connsiteY2" fmla="*/ 1621522 h 1876292"/>
                <a:gd name="connsiteX3" fmla="*/ 300683 w 1586870"/>
                <a:gd name="connsiteY3" fmla="*/ 1775069 h 1876292"/>
                <a:gd name="connsiteX4" fmla="*/ 1372006 w 1586870"/>
                <a:gd name="connsiteY4" fmla="*/ 1851627 h 1876292"/>
                <a:gd name="connsiteX5" fmla="*/ 1583585 w 1586870"/>
                <a:gd name="connsiteY5" fmla="*/ 1190207 h 1876292"/>
                <a:gd name="connsiteX6" fmla="*/ 1301028 w 1586870"/>
                <a:gd name="connsiteY6" fmla="*/ 930051 h 1876292"/>
                <a:gd name="connsiteX7" fmla="*/ 1579170 w 1586870"/>
                <a:gd name="connsiteY7" fmla="*/ 523246 h 1876292"/>
                <a:gd name="connsiteX8" fmla="*/ 1367396 w 1586870"/>
                <a:gd name="connsiteY8" fmla="*/ 131808 h 1876292"/>
                <a:gd name="connsiteX9" fmla="*/ 889955 w 1586870"/>
                <a:gd name="connsiteY9" fmla="*/ 32194 h 1876292"/>
                <a:gd name="connsiteX10" fmla="*/ 413257 w 1586870"/>
                <a:gd name="connsiteY10" fmla="*/ 616342 h 1876292"/>
                <a:gd name="connsiteX0" fmla="*/ 284962 w 1458575"/>
                <a:gd name="connsiteY0" fmla="*/ 616342 h 1908017"/>
                <a:gd name="connsiteX1" fmla="*/ 12578 w 1458575"/>
                <a:gd name="connsiteY1" fmla="*/ 993617 h 1908017"/>
                <a:gd name="connsiteX2" fmla="*/ 172388 w 1458575"/>
                <a:gd name="connsiteY2" fmla="*/ 1775069 h 1908017"/>
                <a:gd name="connsiteX3" fmla="*/ 1243711 w 1458575"/>
                <a:gd name="connsiteY3" fmla="*/ 1851627 h 1908017"/>
                <a:gd name="connsiteX4" fmla="*/ 1455290 w 1458575"/>
                <a:gd name="connsiteY4" fmla="*/ 1190207 h 1908017"/>
                <a:gd name="connsiteX5" fmla="*/ 1172733 w 1458575"/>
                <a:gd name="connsiteY5" fmla="*/ 930051 h 1908017"/>
                <a:gd name="connsiteX6" fmla="*/ 1450875 w 1458575"/>
                <a:gd name="connsiteY6" fmla="*/ 523246 h 1908017"/>
                <a:gd name="connsiteX7" fmla="*/ 1239101 w 1458575"/>
                <a:gd name="connsiteY7" fmla="*/ 131808 h 1908017"/>
                <a:gd name="connsiteX8" fmla="*/ 761660 w 1458575"/>
                <a:gd name="connsiteY8" fmla="*/ 32194 h 1908017"/>
                <a:gd name="connsiteX9" fmla="*/ 284962 w 1458575"/>
                <a:gd name="connsiteY9" fmla="*/ 616342 h 1908017"/>
                <a:gd name="connsiteX0" fmla="*/ 343858 w 1519131"/>
                <a:gd name="connsiteY0" fmla="*/ 616342 h 1885036"/>
                <a:gd name="connsiteX1" fmla="*/ 71474 w 1519131"/>
                <a:gd name="connsiteY1" fmla="*/ 993617 h 1885036"/>
                <a:gd name="connsiteX2" fmla="*/ 115432 w 1519131"/>
                <a:gd name="connsiteY2" fmla="*/ 1704358 h 1885036"/>
                <a:gd name="connsiteX3" fmla="*/ 1302607 w 1519131"/>
                <a:gd name="connsiteY3" fmla="*/ 1851627 h 1885036"/>
                <a:gd name="connsiteX4" fmla="*/ 1514186 w 1519131"/>
                <a:gd name="connsiteY4" fmla="*/ 1190207 h 1885036"/>
                <a:gd name="connsiteX5" fmla="*/ 1231629 w 1519131"/>
                <a:gd name="connsiteY5" fmla="*/ 930051 h 1885036"/>
                <a:gd name="connsiteX6" fmla="*/ 1509771 w 1519131"/>
                <a:gd name="connsiteY6" fmla="*/ 523246 h 1885036"/>
                <a:gd name="connsiteX7" fmla="*/ 1297997 w 1519131"/>
                <a:gd name="connsiteY7" fmla="*/ 131808 h 1885036"/>
                <a:gd name="connsiteX8" fmla="*/ 820556 w 1519131"/>
                <a:gd name="connsiteY8" fmla="*/ 32194 h 1885036"/>
                <a:gd name="connsiteX9" fmla="*/ 343858 w 1519131"/>
                <a:gd name="connsiteY9" fmla="*/ 616342 h 1885036"/>
                <a:gd name="connsiteX0" fmla="*/ 343858 w 1549812"/>
                <a:gd name="connsiteY0" fmla="*/ 616342 h 1800235"/>
                <a:gd name="connsiteX1" fmla="*/ 71474 w 1549812"/>
                <a:gd name="connsiteY1" fmla="*/ 993617 h 1800235"/>
                <a:gd name="connsiteX2" fmla="*/ 115432 w 1549812"/>
                <a:gd name="connsiteY2" fmla="*/ 1704358 h 1800235"/>
                <a:gd name="connsiteX3" fmla="*/ 1389496 w 1549812"/>
                <a:gd name="connsiteY3" fmla="*/ 1724347 h 1800235"/>
                <a:gd name="connsiteX4" fmla="*/ 1514186 w 1549812"/>
                <a:gd name="connsiteY4" fmla="*/ 1190207 h 1800235"/>
                <a:gd name="connsiteX5" fmla="*/ 1231629 w 1549812"/>
                <a:gd name="connsiteY5" fmla="*/ 930051 h 1800235"/>
                <a:gd name="connsiteX6" fmla="*/ 1509771 w 1549812"/>
                <a:gd name="connsiteY6" fmla="*/ 523246 h 1800235"/>
                <a:gd name="connsiteX7" fmla="*/ 1297997 w 1549812"/>
                <a:gd name="connsiteY7" fmla="*/ 131808 h 1800235"/>
                <a:gd name="connsiteX8" fmla="*/ 820556 w 1549812"/>
                <a:gd name="connsiteY8" fmla="*/ 32194 h 1800235"/>
                <a:gd name="connsiteX9" fmla="*/ 343858 w 1549812"/>
                <a:gd name="connsiteY9" fmla="*/ 616342 h 180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9812" h="1800235">
                  <a:moveTo>
                    <a:pt x="343858" y="616342"/>
                  </a:moveTo>
                  <a:cubicBezTo>
                    <a:pt x="219011" y="776579"/>
                    <a:pt x="109545" y="812281"/>
                    <a:pt x="71474" y="993617"/>
                  </a:cubicBezTo>
                  <a:cubicBezTo>
                    <a:pt x="33403" y="1174953"/>
                    <a:pt x="-89757" y="1561356"/>
                    <a:pt x="115432" y="1704358"/>
                  </a:cubicBezTo>
                  <a:cubicBezTo>
                    <a:pt x="320621" y="1847360"/>
                    <a:pt x="1156371" y="1810039"/>
                    <a:pt x="1389496" y="1724347"/>
                  </a:cubicBezTo>
                  <a:cubicBezTo>
                    <a:pt x="1622621" y="1638655"/>
                    <a:pt x="1540497" y="1322590"/>
                    <a:pt x="1514186" y="1190207"/>
                  </a:cubicBezTo>
                  <a:cubicBezTo>
                    <a:pt x="1487875" y="1057824"/>
                    <a:pt x="1240336" y="1148914"/>
                    <a:pt x="1231629" y="930051"/>
                  </a:cubicBezTo>
                  <a:cubicBezTo>
                    <a:pt x="1248292" y="693847"/>
                    <a:pt x="1498710" y="656286"/>
                    <a:pt x="1509771" y="523246"/>
                  </a:cubicBezTo>
                  <a:cubicBezTo>
                    <a:pt x="1520832" y="390206"/>
                    <a:pt x="1431655" y="305130"/>
                    <a:pt x="1297997" y="131808"/>
                  </a:cubicBezTo>
                  <a:cubicBezTo>
                    <a:pt x="1189251" y="36824"/>
                    <a:pt x="979579" y="-48562"/>
                    <a:pt x="820556" y="32194"/>
                  </a:cubicBezTo>
                  <a:cubicBezTo>
                    <a:pt x="661533" y="112950"/>
                    <a:pt x="468705" y="456105"/>
                    <a:pt x="343858" y="616342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" name="Freeform 417">
              <a:extLst>
                <a:ext uri="{FF2B5EF4-FFF2-40B4-BE49-F238E27FC236}">
                  <a16:creationId xmlns:a16="http://schemas.microsoft.com/office/drawing/2014/main" id="{8325BCC4-6175-B03B-A458-3DABABD2F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4076" y="1826035"/>
              <a:ext cx="1736725" cy="1317704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4" name="Group 418">
              <a:extLst>
                <a:ext uri="{FF2B5EF4-FFF2-40B4-BE49-F238E27FC236}">
                  <a16:creationId xmlns:a16="http://schemas.microsoft.com/office/drawing/2014/main" id="{A98FAF7A-8CCC-8A5D-EBC6-D18C924F8A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5350" y="3289251"/>
              <a:ext cx="1458912" cy="933450"/>
              <a:chOff x="2889" y="1631"/>
              <a:chExt cx="980" cy="743"/>
            </a:xfrm>
          </p:grpSpPr>
          <p:sp>
            <p:nvSpPr>
              <p:cNvPr id="5" name="Rectangle 419">
                <a:extLst>
                  <a:ext uri="{FF2B5EF4-FFF2-40B4-BE49-F238E27FC236}">
                    <a16:creationId xmlns:a16="http://schemas.microsoft.com/office/drawing/2014/main" id="{5EB7ACFE-F075-1586-E03F-2B161B1D1E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420">
                <a:extLst>
                  <a:ext uri="{FF2B5EF4-FFF2-40B4-BE49-F238E27FC236}">
                    <a16:creationId xmlns:a16="http://schemas.microsoft.com/office/drawing/2014/main" id="{FA0E6E59-7615-F233-DB01-648472046E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solidFill>
                    <a:srgbClr val="00CCFF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8" name="Freeform 427">
              <a:extLst>
                <a:ext uri="{FF2B5EF4-FFF2-40B4-BE49-F238E27FC236}">
                  <a16:creationId xmlns:a16="http://schemas.microsoft.com/office/drawing/2014/main" id="{5F2C3943-D1D6-439D-4D15-B53A7521A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401" y="4683134"/>
              <a:ext cx="3079750" cy="1665288"/>
            </a:xfrm>
            <a:custGeom>
              <a:avLst/>
              <a:gdLst>
                <a:gd name="T0" fmla="*/ 2147483646 w 1940"/>
                <a:gd name="T1" fmla="*/ 2147483646 h 1049"/>
                <a:gd name="T2" fmla="*/ 2147483646 w 1940"/>
                <a:gd name="T3" fmla="*/ 2147483646 h 1049"/>
                <a:gd name="T4" fmla="*/ 2147483646 w 1940"/>
                <a:gd name="T5" fmla="*/ 2147483646 h 1049"/>
                <a:gd name="T6" fmla="*/ 2147483646 w 1940"/>
                <a:gd name="T7" fmla="*/ 2147483646 h 1049"/>
                <a:gd name="T8" fmla="*/ 2147483646 w 1940"/>
                <a:gd name="T9" fmla="*/ 2147483646 h 1049"/>
                <a:gd name="T10" fmla="*/ 2147483646 w 1940"/>
                <a:gd name="T11" fmla="*/ 2147483646 h 1049"/>
                <a:gd name="T12" fmla="*/ 2147483646 w 1940"/>
                <a:gd name="T13" fmla="*/ 2147483646 h 1049"/>
                <a:gd name="T14" fmla="*/ 2147483646 w 1940"/>
                <a:gd name="T15" fmla="*/ 2147483646 h 1049"/>
                <a:gd name="T16" fmla="*/ 2147483646 w 1940"/>
                <a:gd name="T17" fmla="*/ 2147483646 h 1049"/>
                <a:gd name="T18" fmla="*/ 2147483646 w 1940"/>
                <a:gd name="T19" fmla="*/ 2147483646 h 1049"/>
                <a:gd name="T20" fmla="*/ 2147483646 w 1940"/>
                <a:gd name="T21" fmla="*/ 2147483646 h 1049"/>
                <a:gd name="T22" fmla="*/ 2147483646 w 1940"/>
                <a:gd name="T23" fmla="*/ 2147483646 h 1049"/>
                <a:gd name="T24" fmla="*/ 2147483646 w 1940"/>
                <a:gd name="T25" fmla="*/ 2147483646 h 1049"/>
                <a:gd name="T26" fmla="*/ 2147483646 w 1940"/>
                <a:gd name="T27" fmla="*/ 2147483646 h 1049"/>
                <a:gd name="T28" fmla="*/ 2147483646 w 1940"/>
                <a:gd name="T29" fmla="*/ 2147483646 h 1049"/>
                <a:gd name="T30" fmla="*/ 2147483646 w 1940"/>
                <a:gd name="T31" fmla="*/ 214748364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" name="Text Box 580">
              <a:extLst>
                <a:ext uri="{FF2B5EF4-FFF2-40B4-BE49-F238E27FC236}">
                  <a16:creationId xmlns:a16="http://schemas.microsoft.com/office/drawing/2014/main" id="{7AD5CB6F-F7F3-DAC0-9789-4342CEB0B4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11564" y="1605491"/>
              <a:ext cx="1372553" cy="314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 dirty="0">
                  <a:latin typeface="+mn-lt"/>
                </a:rPr>
                <a:t>mobile network</a:t>
              </a:r>
            </a:p>
          </p:txBody>
        </p:sp>
        <p:sp>
          <p:nvSpPr>
            <p:cNvPr id="11" name="Text Box 580">
              <a:extLst>
                <a:ext uri="{FF2B5EF4-FFF2-40B4-BE49-F238E27FC236}">
                  <a16:creationId xmlns:a16="http://schemas.microsoft.com/office/drawing/2014/main" id="{B0E0DED1-F80A-E73C-BB1D-39C7C5A185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30834" y="4191921"/>
              <a:ext cx="1955646" cy="275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 dirty="0">
                  <a:latin typeface="+mn-lt"/>
                </a:rPr>
                <a:t>home network</a:t>
              </a:r>
            </a:p>
          </p:txBody>
        </p:sp>
        <p:sp>
          <p:nvSpPr>
            <p:cNvPr id="12" name="Text Box 580">
              <a:extLst>
                <a:ext uri="{FF2B5EF4-FFF2-40B4-BE49-F238E27FC236}">
                  <a16:creationId xmlns:a16="http://schemas.microsoft.com/office/drawing/2014/main" id="{1FEA0AA0-949C-55B7-FC59-DBFFD6EE81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93182" y="5789488"/>
              <a:ext cx="1007917" cy="432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 dirty="0">
                  <a:latin typeface="+mn-lt"/>
                </a:rPr>
                <a:t>enterprise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 dirty="0">
                  <a:latin typeface="+mn-lt"/>
                </a:rPr>
                <a:t>   network</a:t>
              </a:r>
            </a:p>
          </p:txBody>
        </p:sp>
        <p:sp>
          <p:nvSpPr>
            <p:cNvPr id="13" name="Freeform 371">
              <a:extLst>
                <a:ext uri="{FF2B5EF4-FFF2-40B4-BE49-F238E27FC236}">
                  <a16:creationId xmlns:a16="http://schemas.microsoft.com/office/drawing/2014/main" id="{F7C17048-B8B2-1D7F-8ADF-74D2F91B3149}"/>
                </a:ext>
              </a:extLst>
            </p:cNvPr>
            <p:cNvSpPr/>
            <p:nvPr/>
          </p:nvSpPr>
          <p:spPr>
            <a:xfrm>
              <a:off x="10222146" y="3179540"/>
              <a:ext cx="1273167" cy="1935748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534770"/>
                <a:gd name="connsiteY0" fmla="*/ 553225 h 1800672"/>
                <a:gd name="connsiteX1" fmla="*/ 3 w 1534770"/>
                <a:gd name="connsiteY1" fmla="*/ 958784 h 1800672"/>
                <a:gd name="connsiteX2" fmla="*/ 367657 w 1534770"/>
                <a:gd name="connsiteY2" fmla="*/ 1526890 h 1800672"/>
                <a:gd name="connsiteX3" fmla="*/ 1186523 w 1534770"/>
                <a:gd name="connsiteY3" fmla="*/ 1794234 h 1800672"/>
                <a:gd name="connsiteX4" fmla="*/ 1520754 w 1534770"/>
                <a:gd name="connsiteY4" fmla="*/ 1276255 h 1800672"/>
                <a:gd name="connsiteX5" fmla="*/ 1468513 w 1534770"/>
                <a:gd name="connsiteY5" fmla="*/ 691440 h 1800672"/>
                <a:gd name="connsiteX6" fmla="*/ 1435794 w 1534770"/>
                <a:gd name="connsiteY6" fmla="*/ 107761 h 1800672"/>
                <a:gd name="connsiteX7" fmla="*/ 839087 w 1534770"/>
                <a:gd name="connsiteY7" fmla="*/ 39789 h 1800672"/>
                <a:gd name="connsiteX8" fmla="*/ 360355 w 1534770"/>
                <a:gd name="connsiteY8" fmla="*/ 553225 h 1800672"/>
                <a:gd name="connsiteX0" fmla="*/ 360355 w 1580585"/>
                <a:gd name="connsiteY0" fmla="*/ 553225 h 1880420"/>
                <a:gd name="connsiteX1" fmla="*/ 3 w 1580585"/>
                <a:gd name="connsiteY1" fmla="*/ 958784 h 1880420"/>
                <a:gd name="connsiteX2" fmla="*/ 367657 w 1580585"/>
                <a:gd name="connsiteY2" fmla="*/ 1526890 h 1880420"/>
                <a:gd name="connsiteX3" fmla="*/ 1186523 w 1580585"/>
                <a:gd name="connsiteY3" fmla="*/ 1794234 h 1880420"/>
                <a:gd name="connsiteX4" fmla="*/ 1570188 w 1580585"/>
                <a:gd name="connsiteY4" fmla="*/ 1785433 h 1880420"/>
                <a:gd name="connsiteX5" fmla="*/ 1468513 w 1580585"/>
                <a:gd name="connsiteY5" fmla="*/ 691440 h 1880420"/>
                <a:gd name="connsiteX6" fmla="*/ 1435794 w 1580585"/>
                <a:gd name="connsiteY6" fmla="*/ 107761 h 1880420"/>
                <a:gd name="connsiteX7" fmla="*/ 839087 w 1580585"/>
                <a:gd name="connsiteY7" fmla="*/ 39789 h 1880420"/>
                <a:gd name="connsiteX8" fmla="*/ 360355 w 1580585"/>
                <a:gd name="connsiteY8" fmla="*/ 553225 h 1880420"/>
                <a:gd name="connsiteX0" fmla="*/ 316588 w 1580732"/>
                <a:gd name="connsiteY0" fmla="*/ 359285 h 1867156"/>
                <a:gd name="connsiteX1" fmla="*/ 150 w 1580732"/>
                <a:gd name="connsiteY1" fmla="*/ 945520 h 1867156"/>
                <a:gd name="connsiteX2" fmla="*/ 367804 w 1580732"/>
                <a:gd name="connsiteY2" fmla="*/ 1513626 h 1867156"/>
                <a:gd name="connsiteX3" fmla="*/ 1186670 w 1580732"/>
                <a:gd name="connsiteY3" fmla="*/ 1780970 h 1867156"/>
                <a:gd name="connsiteX4" fmla="*/ 1570335 w 1580732"/>
                <a:gd name="connsiteY4" fmla="*/ 1772169 h 1867156"/>
                <a:gd name="connsiteX5" fmla="*/ 1468660 w 1580732"/>
                <a:gd name="connsiteY5" fmla="*/ 678176 h 1867156"/>
                <a:gd name="connsiteX6" fmla="*/ 1435941 w 1580732"/>
                <a:gd name="connsiteY6" fmla="*/ 94497 h 1867156"/>
                <a:gd name="connsiteX7" fmla="*/ 839234 w 1580732"/>
                <a:gd name="connsiteY7" fmla="*/ 26525 h 1867156"/>
                <a:gd name="connsiteX8" fmla="*/ 316588 w 1580732"/>
                <a:gd name="connsiteY8" fmla="*/ 359285 h 1867156"/>
                <a:gd name="connsiteX0" fmla="*/ 163575 w 1427719"/>
                <a:gd name="connsiteY0" fmla="*/ 359285 h 1867156"/>
                <a:gd name="connsiteX1" fmla="*/ 836 w 1427719"/>
                <a:gd name="connsiteY1" fmla="*/ 1076921 h 1867156"/>
                <a:gd name="connsiteX2" fmla="*/ 214791 w 1427719"/>
                <a:gd name="connsiteY2" fmla="*/ 1513626 h 1867156"/>
                <a:gd name="connsiteX3" fmla="*/ 1033657 w 1427719"/>
                <a:gd name="connsiteY3" fmla="*/ 1780970 h 1867156"/>
                <a:gd name="connsiteX4" fmla="*/ 1417322 w 1427719"/>
                <a:gd name="connsiteY4" fmla="*/ 1772169 h 1867156"/>
                <a:gd name="connsiteX5" fmla="*/ 1315647 w 1427719"/>
                <a:gd name="connsiteY5" fmla="*/ 678176 h 1867156"/>
                <a:gd name="connsiteX6" fmla="*/ 1282928 w 1427719"/>
                <a:gd name="connsiteY6" fmla="*/ 94497 h 1867156"/>
                <a:gd name="connsiteX7" fmla="*/ 686221 w 1427719"/>
                <a:gd name="connsiteY7" fmla="*/ 26525 h 1867156"/>
                <a:gd name="connsiteX8" fmla="*/ 163575 w 1427719"/>
                <a:gd name="connsiteY8" fmla="*/ 359285 h 1867156"/>
                <a:gd name="connsiteX0" fmla="*/ 163575 w 1426632"/>
                <a:gd name="connsiteY0" fmla="*/ 394322 h 1902193"/>
                <a:gd name="connsiteX1" fmla="*/ 836 w 1426632"/>
                <a:gd name="connsiteY1" fmla="*/ 1111958 h 1902193"/>
                <a:gd name="connsiteX2" fmla="*/ 214791 w 1426632"/>
                <a:gd name="connsiteY2" fmla="*/ 1548663 h 1902193"/>
                <a:gd name="connsiteX3" fmla="*/ 1033657 w 1426632"/>
                <a:gd name="connsiteY3" fmla="*/ 1816007 h 1902193"/>
                <a:gd name="connsiteX4" fmla="*/ 1417322 w 1426632"/>
                <a:gd name="connsiteY4" fmla="*/ 1807206 h 1902193"/>
                <a:gd name="connsiteX5" fmla="*/ 1315647 w 1426632"/>
                <a:gd name="connsiteY5" fmla="*/ 713213 h 1902193"/>
                <a:gd name="connsiteX6" fmla="*/ 1401843 w 1426632"/>
                <a:gd name="connsiteY6" fmla="*/ 63834 h 1902193"/>
                <a:gd name="connsiteX7" fmla="*/ 686221 w 1426632"/>
                <a:gd name="connsiteY7" fmla="*/ 61562 h 1902193"/>
                <a:gd name="connsiteX8" fmla="*/ 163575 w 1426632"/>
                <a:gd name="connsiteY8" fmla="*/ 394322 h 1902193"/>
                <a:gd name="connsiteX0" fmla="*/ 163575 w 1435249"/>
                <a:gd name="connsiteY0" fmla="*/ 394322 h 1885560"/>
                <a:gd name="connsiteX1" fmla="*/ 836 w 1435249"/>
                <a:gd name="connsiteY1" fmla="*/ 1111958 h 1885560"/>
                <a:gd name="connsiteX2" fmla="*/ 214791 w 1435249"/>
                <a:gd name="connsiteY2" fmla="*/ 1548663 h 1885560"/>
                <a:gd name="connsiteX3" fmla="*/ 1033657 w 1435249"/>
                <a:gd name="connsiteY3" fmla="*/ 1816007 h 1885560"/>
                <a:gd name="connsiteX4" fmla="*/ 1417322 w 1435249"/>
                <a:gd name="connsiteY4" fmla="*/ 1807206 h 1885560"/>
                <a:gd name="connsiteX5" fmla="*/ 1375103 w 1435249"/>
                <a:gd name="connsiteY5" fmla="*/ 943164 h 1885560"/>
                <a:gd name="connsiteX6" fmla="*/ 1401843 w 1435249"/>
                <a:gd name="connsiteY6" fmla="*/ 63834 h 1885560"/>
                <a:gd name="connsiteX7" fmla="*/ 686221 w 1435249"/>
                <a:gd name="connsiteY7" fmla="*/ 61562 h 1885560"/>
                <a:gd name="connsiteX8" fmla="*/ 163575 w 1435249"/>
                <a:gd name="connsiteY8" fmla="*/ 394322 h 1885560"/>
                <a:gd name="connsiteX0" fmla="*/ 128947 w 1438213"/>
                <a:gd name="connsiteY0" fmla="*/ 345176 h 1883146"/>
                <a:gd name="connsiteX1" fmla="*/ 3802 w 1438213"/>
                <a:gd name="connsiteY1" fmla="*/ 1109544 h 1883146"/>
                <a:gd name="connsiteX2" fmla="*/ 217757 w 1438213"/>
                <a:gd name="connsiteY2" fmla="*/ 1546249 h 1883146"/>
                <a:gd name="connsiteX3" fmla="*/ 1036623 w 1438213"/>
                <a:gd name="connsiteY3" fmla="*/ 1813593 h 1883146"/>
                <a:gd name="connsiteX4" fmla="*/ 1420288 w 1438213"/>
                <a:gd name="connsiteY4" fmla="*/ 1804792 h 1883146"/>
                <a:gd name="connsiteX5" fmla="*/ 1378069 w 1438213"/>
                <a:gd name="connsiteY5" fmla="*/ 940750 h 1883146"/>
                <a:gd name="connsiteX6" fmla="*/ 1404809 w 1438213"/>
                <a:gd name="connsiteY6" fmla="*/ 61420 h 1883146"/>
                <a:gd name="connsiteX7" fmla="*/ 689187 w 1438213"/>
                <a:gd name="connsiteY7" fmla="*/ 59148 h 1883146"/>
                <a:gd name="connsiteX8" fmla="*/ 128947 w 1438213"/>
                <a:gd name="connsiteY8" fmla="*/ 345176 h 1883146"/>
                <a:gd name="connsiteX0" fmla="*/ 126587 w 1435854"/>
                <a:gd name="connsiteY0" fmla="*/ 353278 h 1891248"/>
                <a:gd name="connsiteX1" fmla="*/ 1442 w 1435854"/>
                <a:gd name="connsiteY1" fmla="*/ 1117646 h 1891248"/>
                <a:gd name="connsiteX2" fmla="*/ 215397 w 1435854"/>
                <a:gd name="connsiteY2" fmla="*/ 1554351 h 1891248"/>
                <a:gd name="connsiteX3" fmla="*/ 1034263 w 1435854"/>
                <a:gd name="connsiteY3" fmla="*/ 1821695 h 1891248"/>
                <a:gd name="connsiteX4" fmla="*/ 1417928 w 1435854"/>
                <a:gd name="connsiteY4" fmla="*/ 1812894 h 1891248"/>
                <a:gd name="connsiteX5" fmla="*/ 1375709 w 1435854"/>
                <a:gd name="connsiteY5" fmla="*/ 948852 h 1891248"/>
                <a:gd name="connsiteX6" fmla="*/ 1402449 w 1435854"/>
                <a:gd name="connsiteY6" fmla="*/ 69522 h 1891248"/>
                <a:gd name="connsiteX7" fmla="*/ 221605 w 1435854"/>
                <a:gd name="connsiteY7" fmla="*/ 47778 h 1891248"/>
                <a:gd name="connsiteX8" fmla="*/ 126587 w 1435854"/>
                <a:gd name="connsiteY8" fmla="*/ 353278 h 1891248"/>
                <a:gd name="connsiteX0" fmla="*/ 35803 w 1453152"/>
                <a:gd name="connsiteY0" fmla="*/ 439993 h 1896181"/>
                <a:gd name="connsiteX1" fmla="*/ 18740 w 1453152"/>
                <a:gd name="connsiteY1" fmla="*/ 1122579 h 1896181"/>
                <a:gd name="connsiteX2" fmla="*/ 232695 w 1453152"/>
                <a:gd name="connsiteY2" fmla="*/ 1559284 h 1896181"/>
                <a:gd name="connsiteX3" fmla="*/ 1051561 w 1453152"/>
                <a:gd name="connsiteY3" fmla="*/ 1826628 h 1896181"/>
                <a:gd name="connsiteX4" fmla="*/ 1435226 w 1453152"/>
                <a:gd name="connsiteY4" fmla="*/ 1817827 h 1896181"/>
                <a:gd name="connsiteX5" fmla="*/ 1393007 w 1453152"/>
                <a:gd name="connsiteY5" fmla="*/ 953785 h 1896181"/>
                <a:gd name="connsiteX6" fmla="*/ 1419747 w 1453152"/>
                <a:gd name="connsiteY6" fmla="*/ 74455 h 1896181"/>
                <a:gd name="connsiteX7" fmla="*/ 238903 w 1453152"/>
                <a:gd name="connsiteY7" fmla="*/ 52711 h 1896181"/>
                <a:gd name="connsiteX8" fmla="*/ 35803 w 1453152"/>
                <a:gd name="connsiteY8" fmla="*/ 439993 h 1896181"/>
                <a:gd name="connsiteX0" fmla="*/ 35803 w 1447873"/>
                <a:gd name="connsiteY0" fmla="*/ 439993 h 1952840"/>
                <a:gd name="connsiteX1" fmla="*/ 18740 w 1447873"/>
                <a:gd name="connsiteY1" fmla="*/ 1122579 h 1952840"/>
                <a:gd name="connsiteX2" fmla="*/ 232695 w 1447873"/>
                <a:gd name="connsiteY2" fmla="*/ 1559284 h 1952840"/>
                <a:gd name="connsiteX3" fmla="*/ 1130848 w 1447873"/>
                <a:gd name="connsiteY3" fmla="*/ 1925181 h 1952840"/>
                <a:gd name="connsiteX4" fmla="*/ 1435226 w 1447873"/>
                <a:gd name="connsiteY4" fmla="*/ 1817827 h 1952840"/>
                <a:gd name="connsiteX5" fmla="*/ 1393007 w 1447873"/>
                <a:gd name="connsiteY5" fmla="*/ 953785 h 1952840"/>
                <a:gd name="connsiteX6" fmla="*/ 1419747 w 1447873"/>
                <a:gd name="connsiteY6" fmla="*/ 74455 h 1952840"/>
                <a:gd name="connsiteX7" fmla="*/ 238903 w 1447873"/>
                <a:gd name="connsiteY7" fmla="*/ 52711 h 1952840"/>
                <a:gd name="connsiteX8" fmla="*/ 35803 w 1447873"/>
                <a:gd name="connsiteY8" fmla="*/ 439993 h 195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7873" h="1952840">
                  <a:moveTo>
                    <a:pt x="35803" y="439993"/>
                  </a:moveTo>
                  <a:cubicBezTo>
                    <a:pt x="-891" y="618304"/>
                    <a:pt x="-14075" y="936031"/>
                    <a:pt x="18740" y="1122579"/>
                  </a:cubicBezTo>
                  <a:cubicBezTo>
                    <a:pt x="51555" y="1309127"/>
                    <a:pt x="47344" y="1425517"/>
                    <a:pt x="232695" y="1559284"/>
                  </a:cubicBezTo>
                  <a:cubicBezTo>
                    <a:pt x="418046" y="1693051"/>
                    <a:pt x="930426" y="1882091"/>
                    <a:pt x="1130848" y="1925181"/>
                  </a:cubicBezTo>
                  <a:cubicBezTo>
                    <a:pt x="1331270" y="1968271"/>
                    <a:pt x="1391533" y="1979726"/>
                    <a:pt x="1435226" y="1817827"/>
                  </a:cubicBezTo>
                  <a:cubicBezTo>
                    <a:pt x="1478919" y="1655928"/>
                    <a:pt x="1395587" y="1244347"/>
                    <a:pt x="1393007" y="953785"/>
                  </a:cubicBezTo>
                  <a:cubicBezTo>
                    <a:pt x="1390427" y="663223"/>
                    <a:pt x="1458740" y="183063"/>
                    <a:pt x="1419747" y="74455"/>
                  </a:cubicBezTo>
                  <a:cubicBezTo>
                    <a:pt x="1380754" y="-34153"/>
                    <a:pt x="469560" y="-8212"/>
                    <a:pt x="238903" y="52711"/>
                  </a:cubicBezTo>
                  <a:cubicBezTo>
                    <a:pt x="8246" y="113634"/>
                    <a:pt x="72497" y="261682"/>
                    <a:pt x="35803" y="43999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9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2B4717A-8315-743C-2741-75A836809BC3}"/>
                </a:ext>
              </a:extLst>
            </p:cNvPr>
            <p:cNvGrpSpPr/>
            <p:nvPr/>
          </p:nvGrpSpPr>
          <p:grpSpPr>
            <a:xfrm>
              <a:off x="10837700" y="3928050"/>
              <a:ext cx="687393" cy="721548"/>
              <a:chOff x="5203089" y="1751190"/>
              <a:chExt cx="858331" cy="662414"/>
            </a:xfrm>
          </p:grpSpPr>
          <p:sp>
            <p:nvSpPr>
              <p:cNvPr id="15" name="Freeform 381">
                <a:extLst>
                  <a:ext uri="{FF2B5EF4-FFF2-40B4-BE49-F238E27FC236}">
                    <a16:creationId xmlns:a16="http://schemas.microsoft.com/office/drawing/2014/main" id="{B2F6F793-FFA5-5585-E4D8-65BE0A22D924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382">
                <a:extLst>
                  <a:ext uri="{FF2B5EF4-FFF2-40B4-BE49-F238E27FC236}">
                    <a16:creationId xmlns:a16="http://schemas.microsoft.com/office/drawing/2014/main" id="{567CD33A-C216-2F93-2044-779340367A89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4AE746D-D866-90D6-40D3-6145845AB8E1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2B9CA8A-E28F-0B5D-1BDE-EDEEF3EA6BA7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4253F10-7987-A463-F850-B234FEABC423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2771C25-070D-78E6-02D3-CB93EEADF59E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1170114-938A-877B-0A4B-546FF7B3E4DE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67090B3-235C-0F78-C358-6697E3711F37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C882FDA-9160-F25D-C493-4A6D14AD566D}"/>
                </a:ext>
              </a:extLst>
            </p:cNvPr>
            <p:cNvGrpSpPr/>
            <p:nvPr/>
          </p:nvGrpSpPr>
          <p:grpSpPr>
            <a:xfrm>
              <a:off x="10771171" y="3194171"/>
              <a:ext cx="594613" cy="648336"/>
              <a:chOff x="5203089" y="1751190"/>
              <a:chExt cx="858331" cy="662414"/>
            </a:xfrm>
          </p:grpSpPr>
          <p:sp>
            <p:nvSpPr>
              <p:cNvPr id="24" name="Freeform 398">
                <a:extLst>
                  <a:ext uri="{FF2B5EF4-FFF2-40B4-BE49-F238E27FC236}">
                    <a16:creationId xmlns:a16="http://schemas.microsoft.com/office/drawing/2014/main" id="{6C3E0D1A-4912-9AD6-2CDF-E12B3C302B2F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Freeform 399">
                <a:extLst>
                  <a:ext uri="{FF2B5EF4-FFF2-40B4-BE49-F238E27FC236}">
                    <a16:creationId xmlns:a16="http://schemas.microsoft.com/office/drawing/2014/main" id="{B11D51C7-3585-718A-1DAD-77BADF21B181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021F5ED-2916-55E1-30B9-92E683E9C99C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ACC259F3-51AD-9C80-08D6-B5330F292190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9F1283D-2957-4AA6-2D2D-936F77999AB5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235B4F8-1E35-599C-40A2-A955953F5569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3448132-A1D7-A698-54DE-996D3252CD0F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4E0994A-827B-F264-17BE-F9906C36E1AC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Freeform 561">
              <a:extLst>
                <a:ext uri="{FF2B5EF4-FFF2-40B4-BE49-F238E27FC236}">
                  <a16:creationId xmlns:a16="http://schemas.microsoft.com/office/drawing/2014/main" id="{E32E30A5-2F9A-1ACF-01B7-ECACFA7A5FF4}"/>
                </a:ext>
              </a:extLst>
            </p:cNvPr>
            <p:cNvSpPr/>
            <p:nvPr/>
          </p:nvSpPr>
          <p:spPr>
            <a:xfrm>
              <a:off x="9540813" y="1782042"/>
              <a:ext cx="1497864" cy="1386455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494463"/>
                <a:gd name="connsiteY0" fmla="*/ 534641 h 1775651"/>
                <a:gd name="connsiteX1" fmla="*/ 3 w 1494463"/>
                <a:gd name="connsiteY1" fmla="*/ 940200 h 1775651"/>
                <a:gd name="connsiteX2" fmla="*/ 367657 w 1494463"/>
                <a:gd name="connsiteY2" fmla="*/ 1508306 h 1775651"/>
                <a:gd name="connsiteX3" fmla="*/ 1186523 w 1494463"/>
                <a:gd name="connsiteY3" fmla="*/ 1775650 h 1775651"/>
                <a:gd name="connsiteX4" fmla="*/ 1467465 w 1494463"/>
                <a:gd name="connsiteY4" fmla="*/ 1510813 h 1775651"/>
                <a:gd name="connsiteX5" fmla="*/ 1468513 w 1494463"/>
                <a:gd name="connsiteY5" fmla="*/ 672856 h 1775651"/>
                <a:gd name="connsiteX6" fmla="*/ 1336927 w 1494463"/>
                <a:gd name="connsiteY6" fmla="*/ 154877 h 1775651"/>
                <a:gd name="connsiteX7" fmla="*/ 839087 w 1494463"/>
                <a:gd name="connsiteY7" fmla="*/ 21205 h 1775651"/>
                <a:gd name="connsiteX8" fmla="*/ 360355 w 1494463"/>
                <a:gd name="connsiteY8" fmla="*/ 534641 h 1775651"/>
                <a:gd name="connsiteX0" fmla="*/ 360355 w 1491064"/>
                <a:gd name="connsiteY0" fmla="*/ 552327 h 1793337"/>
                <a:gd name="connsiteX1" fmla="*/ 3 w 1491064"/>
                <a:gd name="connsiteY1" fmla="*/ 957886 h 1793337"/>
                <a:gd name="connsiteX2" fmla="*/ 367657 w 1491064"/>
                <a:gd name="connsiteY2" fmla="*/ 1525992 h 1793337"/>
                <a:gd name="connsiteX3" fmla="*/ 1186523 w 1491064"/>
                <a:gd name="connsiteY3" fmla="*/ 1793336 h 1793337"/>
                <a:gd name="connsiteX4" fmla="*/ 1467465 w 1491064"/>
                <a:gd name="connsiteY4" fmla="*/ 1528499 h 1793337"/>
                <a:gd name="connsiteX5" fmla="*/ 1468513 w 1491064"/>
                <a:gd name="connsiteY5" fmla="*/ 690542 h 1793337"/>
                <a:gd name="connsiteX6" fmla="*/ 1407977 w 1491064"/>
                <a:gd name="connsiteY6" fmla="*/ 109278 h 1793337"/>
                <a:gd name="connsiteX7" fmla="*/ 839087 w 1491064"/>
                <a:gd name="connsiteY7" fmla="*/ 38891 h 1793337"/>
                <a:gd name="connsiteX8" fmla="*/ 360355 w 1491064"/>
                <a:gd name="connsiteY8" fmla="*/ 552327 h 1793337"/>
                <a:gd name="connsiteX0" fmla="*/ 360355 w 1502818"/>
                <a:gd name="connsiteY0" fmla="*/ 552327 h 1612281"/>
                <a:gd name="connsiteX1" fmla="*/ 3 w 1502818"/>
                <a:gd name="connsiteY1" fmla="*/ 957886 h 1612281"/>
                <a:gd name="connsiteX2" fmla="*/ 367657 w 1502818"/>
                <a:gd name="connsiteY2" fmla="*/ 1525992 h 1612281"/>
                <a:gd name="connsiteX3" fmla="*/ 1026659 w 1502818"/>
                <a:gd name="connsiteY3" fmla="*/ 1582385 h 1612281"/>
                <a:gd name="connsiteX4" fmla="*/ 1467465 w 1502818"/>
                <a:gd name="connsiteY4" fmla="*/ 1528499 h 1612281"/>
                <a:gd name="connsiteX5" fmla="*/ 1468513 w 1502818"/>
                <a:gd name="connsiteY5" fmla="*/ 690542 h 1612281"/>
                <a:gd name="connsiteX6" fmla="*/ 1407977 w 1502818"/>
                <a:gd name="connsiteY6" fmla="*/ 109278 h 1612281"/>
                <a:gd name="connsiteX7" fmla="*/ 839087 w 1502818"/>
                <a:gd name="connsiteY7" fmla="*/ 38891 h 1612281"/>
                <a:gd name="connsiteX8" fmla="*/ 360355 w 1502818"/>
                <a:gd name="connsiteY8" fmla="*/ 552327 h 1612281"/>
                <a:gd name="connsiteX0" fmla="*/ 360384 w 1502847"/>
                <a:gd name="connsiteY0" fmla="*/ 552327 h 1803602"/>
                <a:gd name="connsiteX1" fmla="*/ 32 w 1502847"/>
                <a:gd name="connsiteY1" fmla="*/ 957886 h 1803602"/>
                <a:gd name="connsiteX2" fmla="*/ 385448 w 1502847"/>
                <a:gd name="connsiteY2" fmla="*/ 1779134 h 1803602"/>
                <a:gd name="connsiteX3" fmla="*/ 1026688 w 1502847"/>
                <a:gd name="connsiteY3" fmla="*/ 1582385 h 1803602"/>
                <a:gd name="connsiteX4" fmla="*/ 1467494 w 1502847"/>
                <a:gd name="connsiteY4" fmla="*/ 1528499 h 1803602"/>
                <a:gd name="connsiteX5" fmla="*/ 1468542 w 1502847"/>
                <a:gd name="connsiteY5" fmla="*/ 690542 h 1803602"/>
                <a:gd name="connsiteX6" fmla="*/ 1408006 w 1502847"/>
                <a:gd name="connsiteY6" fmla="*/ 109278 h 1803602"/>
                <a:gd name="connsiteX7" fmla="*/ 839116 w 1502847"/>
                <a:gd name="connsiteY7" fmla="*/ 38891 h 1803602"/>
                <a:gd name="connsiteX8" fmla="*/ 360384 w 1502847"/>
                <a:gd name="connsiteY8" fmla="*/ 552327 h 1803602"/>
                <a:gd name="connsiteX0" fmla="*/ 360384 w 1502847"/>
                <a:gd name="connsiteY0" fmla="*/ 552327 h 1826319"/>
                <a:gd name="connsiteX1" fmla="*/ 32 w 1502847"/>
                <a:gd name="connsiteY1" fmla="*/ 957886 h 1826319"/>
                <a:gd name="connsiteX2" fmla="*/ 385448 w 1502847"/>
                <a:gd name="connsiteY2" fmla="*/ 1779134 h 1826319"/>
                <a:gd name="connsiteX3" fmla="*/ 1026688 w 1502847"/>
                <a:gd name="connsiteY3" fmla="*/ 1582385 h 1826319"/>
                <a:gd name="connsiteX4" fmla="*/ 1467494 w 1502847"/>
                <a:gd name="connsiteY4" fmla="*/ 1528499 h 1826319"/>
                <a:gd name="connsiteX5" fmla="*/ 1468542 w 1502847"/>
                <a:gd name="connsiteY5" fmla="*/ 690542 h 1826319"/>
                <a:gd name="connsiteX6" fmla="*/ 1408006 w 1502847"/>
                <a:gd name="connsiteY6" fmla="*/ 109278 h 1826319"/>
                <a:gd name="connsiteX7" fmla="*/ 839116 w 1502847"/>
                <a:gd name="connsiteY7" fmla="*/ 38891 h 1826319"/>
                <a:gd name="connsiteX8" fmla="*/ 360384 w 1502847"/>
                <a:gd name="connsiteY8" fmla="*/ 552327 h 1826319"/>
                <a:gd name="connsiteX0" fmla="*/ 289852 w 1503366"/>
                <a:gd name="connsiteY0" fmla="*/ 461730 h 1820101"/>
                <a:gd name="connsiteX1" fmla="*/ 551 w 1503366"/>
                <a:gd name="connsiteY1" fmla="*/ 951668 h 1820101"/>
                <a:gd name="connsiteX2" fmla="*/ 385967 w 1503366"/>
                <a:gd name="connsiteY2" fmla="*/ 1772916 h 1820101"/>
                <a:gd name="connsiteX3" fmla="*/ 1027207 w 1503366"/>
                <a:gd name="connsiteY3" fmla="*/ 1576167 h 1820101"/>
                <a:gd name="connsiteX4" fmla="*/ 1468013 w 1503366"/>
                <a:gd name="connsiteY4" fmla="*/ 1522281 h 1820101"/>
                <a:gd name="connsiteX5" fmla="*/ 1469061 w 1503366"/>
                <a:gd name="connsiteY5" fmla="*/ 684324 h 1820101"/>
                <a:gd name="connsiteX6" fmla="*/ 1408525 w 1503366"/>
                <a:gd name="connsiteY6" fmla="*/ 103060 h 1820101"/>
                <a:gd name="connsiteX7" fmla="*/ 839635 w 1503366"/>
                <a:gd name="connsiteY7" fmla="*/ 32673 h 1820101"/>
                <a:gd name="connsiteX8" fmla="*/ 289852 w 1503366"/>
                <a:gd name="connsiteY8" fmla="*/ 461730 h 1820101"/>
                <a:gd name="connsiteX0" fmla="*/ 293376 w 1506890"/>
                <a:gd name="connsiteY0" fmla="*/ 461730 h 1820101"/>
                <a:gd name="connsiteX1" fmla="*/ 4075 w 1506890"/>
                <a:gd name="connsiteY1" fmla="*/ 951668 h 1820101"/>
                <a:gd name="connsiteX2" fmla="*/ 389491 w 1506890"/>
                <a:gd name="connsiteY2" fmla="*/ 1772916 h 1820101"/>
                <a:gd name="connsiteX3" fmla="*/ 1030731 w 1506890"/>
                <a:gd name="connsiteY3" fmla="*/ 1576167 h 1820101"/>
                <a:gd name="connsiteX4" fmla="*/ 1471537 w 1506890"/>
                <a:gd name="connsiteY4" fmla="*/ 1522281 h 1820101"/>
                <a:gd name="connsiteX5" fmla="*/ 1472585 w 1506890"/>
                <a:gd name="connsiteY5" fmla="*/ 684324 h 1820101"/>
                <a:gd name="connsiteX6" fmla="*/ 1412049 w 1506890"/>
                <a:gd name="connsiteY6" fmla="*/ 103060 h 1820101"/>
                <a:gd name="connsiteX7" fmla="*/ 843159 w 1506890"/>
                <a:gd name="connsiteY7" fmla="*/ 32673 h 1820101"/>
                <a:gd name="connsiteX8" fmla="*/ 293376 w 1506890"/>
                <a:gd name="connsiteY8" fmla="*/ 461730 h 1820101"/>
                <a:gd name="connsiteX0" fmla="*/ 203955 w 1545103"/>
                <a:gd name="connsiteY0" fmla="*/ 206126 h 1802639"/>
                <a:gd name="connsiteX1" fmla="*/ 42288 w 1545103"/>
                <a:gd name="connsiteY1" fmla="*/ 934206 h 1802639"/>
                <a:gd name="connsiteX2" fmla="*/ 427704 w 1545103"/>
                <a:gd name="connsiteY2" fmla="*/ 1755454 h 1802639"/>
                <a:gd name="connsiteX3" fmla="*/ 1068944 w 1545103"/>
                <a:gd name="connsiteY3" fmla="*/ 1558705 h 1802639"/>
                <a:gd name="connsiteX4" fmla="*/ 1509750 w 1545103"/>
                <a:gd name="connsiteY4" fmla="*/ 1504819 h 1802639"/>
                <a:gd name="connsiteX5" fmla="*/ 1510798 w 1545103"/>
                <a:gd name="connsiteY5" fmla="*/ 666862 h 1802639"/>
                <a:gd name="connsiteX6" fmla="*/ 1450262 w 1545103"/>
                <a:gd name="connsiteY6" fmla="*/ 85598 h 1802639"/>
                <a:gd name="connsiteX7" fmla="*/ 881372 w 1545103"/>
                <a:gd name="connsiteY7" fmla="*/ 15211 h 1802639"/>
                <a:gd name="connsiteX8" fmla="*/ 203955 w 1545103"/>
                <a:gd name="connsiteY8" fmla="*/ 206126 h 1802639"/>
                <a:gd name="connsiteX0" fmla="*/ 147252 w 1634267"/>
                <a:gd name="connsiteY0" fmla="*/ 113266 h 1796376"/>
                <a:gd name="connsiteX1" fmla="*/ 131452 w 1634267"/>
                <a:gd name="connsiteY1" fmla="*/ 927943 h 1796376"/>
                <a:gd name="connsiteX2" fmla="*/ 516868 w 1634267"/>
                <a:gd name="connsiteY2" fmla="*/ 1749191 h 1796376"/>
                <a:gd name="connsiteX3" fmla="*/ 1158108 w 1634267"/>
                <a:gd name="connsiteY3" fmla="*/ 1552442 h 1796376"/>
                <a:gd name="connsiteX4" fmla="*/ 1598914 w 1634267"/>
                <a:gd name="connsiteY4" fmla="*/ 1498556 h 1796376"/>
                <a:gd name="connsiteX5" fmla="*/ 1599962 w 1634267"/>
                <a:gd name="connsiteY5" fmla="*/ 660599 h 1796376"/>
                <a:gd name="connsiteX6" fmla="*/ 1539426 w 1634267"/>
                <a:gd name="connsiteY6" fmla="*/ 79335 h 1796376"/>
                <a:gd name="connsiteX7" fmla="*/ 970536 w 1634267"/>
                <a:gd name="connsiteY7" fmla="*/ 8948 h 1796376"/>
                <a:gd name="connsiteX8" fmla="*/ 147252 w 1634267"/>
                <a:gd name="connsiteY8" fmla="*/ 113266 h 179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34267" h="1796376">
                  <a:moveTo>
                    <a:pt x="147252" y="113266"/>
                  </a:moveTo>
                  <a:cubicBezTo>
                    <a:pt x="-139307" y="245497"/>
                    <a:pt x="69849" y="655289"/>
                    <a:pt x="131452" y="927943"/>
                  </a:cubicBezTo>
                  <a:cubicBezTo>
                    <a:pt x="193055" y="1200597"/>
                    <a:pt x="345759" y="1645108"/>
                    <a:pt x="516868" y="1749191"/>
                  </a:cubicBezTo>
                  <a:cubicBezTo>
                    <a:pt x="687977" y="1853274"/>
                    <a:pt x="1013294" y="1784070"/>
                    <a:pt x="1158108" y="1552442"/>
                  </a:cubicBezTo>
                  <a:cubicBezTo>
                    <a:pt x="1302922" y="1320814"/>
                    <a:pt x="1525272" y="1647197"/>
                    <a:pt x="1598914" y="1498556"/>
                  </a:cubicBezTo>
                  <a:cubicBezTo>
                    <a:pt x="1672556" y="1349916"/>
                    <a:pt x="1609877" y="897136"/>
                    <a:pt x="1599962" y="660599"/>
                  </a:cubicBezTo>
                  <a:cubicBezTo>
                    <a:pt x="1590047" y="424062"/>
                    <a:pt x="1578419" y="187943"/>
                    <a:pt x="1539426" y="79335"/>
                  </a:cubicBezTo>
                  <a:cubicBezTo>
                    <a:pt x="1500433" y="-29273"/>
                    <a:pt x="1202565" y="3293"/>
                    <a:pt x="970536" y="8948"/>
                  </a:cubicBezTo>
                  <a:cubicBezTo>
                    <a:pt x="738507" y="14603"/>
                    <a:pt x="433811" y="-18965"/>
                    <a:pt x="147252" y="1132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7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189109B-C776-0C8C-2385-E44A78E53682}"/>
                </a:ext>
              </a:extLst>
            </p:cNvPr>
            <p:cNvSpPr txBox="1"/>
            <p:nvPr/>
          </p:nvSpPr>
          <p:spPr>
            <a:xfrm>
              <a:off x="9427201" y="1851195"/>
              <a:ext cx="1834146" cy="2950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dirty="0"/>
                <a:t>national or global ISP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28B3974-1503-5BC8-2EFB-315E1F989746}"/>
                </a:ext>
              </a:extLst>
            </p:cNvPr>
            <p:cNvSpPr/>
            <p:nvPr/>
          </p:nvSpPr>
          <p:spPr>
            <a:xfrm>
              <a:off x="9279068" y="3677908"/>
              <a:ext cx="305749" cy="197847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1F6C3D8-6AE1-910C-D406-F7470AFAF4CF}"/>
                </a:ext>
              </a:extLst>
            </p:cNvPr>
            <p:cNvSpPr txBox="1"/>
            <p:nvPr/>
          </p:nvSpPr>
          <p:spPr>
            <a:xfrm>
              <a:off x="8713280" y="3353251"/>
              <a:ext cx="1040639" cy="649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dirty="0"/>
                <a:t>local or regional ISP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9FA8FD-7591-A572-012F-CCD592E22464}"/>
                </a:ext>
              </a:extLst>
            </p:cNvPr>
            <p:cNvSpPr txBox="1"/>
            <p:nvPr/>
          </p:nvSpPr>
          <p:spPr>
            <a:xfrm>
              <a:off x="11003342" y="4689497"/>
              <a:ext cx="813043" cy="383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50" dirty="0"/>
                <a:t>datacenter </a:t>
              </a:r>
            </a:p>
            <a:p>
              <a:pPr>
                <a:lnSpc>
                  <a:spcPct val="90000"/>
                </a:lnSpc>
              </a:pPr>
              <a:r>
                <a:rPr lang="en-US" sz="1050" dirty="0"/>
                <a:t>network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27AC080-2C3B-B122-2711-EF389361EFFD}"/>
                </a:ext>
              </a:extLst>
            </p:cNvPr>
            <p:cNvSpPr txBox="1"/>
            <p:nvPr/>
          </p:nvSpPr>
          <p:spPr>
            <a:xfrm>
              <a:off x="10063018" y="4228248"/>
              <a:ext cx="896206" cy="6491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dirty="0"/>
                <a:t>content </a:t>
              </a:r>
            </a:p>
            <a:p>
              <a:pPr>
                <a:lnSpc>
                  <a:spcPct val="90000"/>
                </a:lnSpc>
              </a:pPr>
              <a:r>
                <a:rPr lang="en-US" sz="1000" dirty="0"/>
                <a:t>provider </a:t>
              </a:r>
            </a:p>
            <a:p>
              <a:pPr>
                <a:lnSpc>
                  <a:spcPct val="90000"/>
                </a:lnSpc>
              </a:pPr>
              <a:r>
                <a:rPr lang="en-US" sz="1000" dirty="0"/>
                <a:t>network</a:t>
              </a:r>
              <a:endParaRPr lang="en-US" sz="600" dirty="0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8417D52-23B1-ACF5-699B-71230A395CDA}"/>
                </a:ext>
              </a:extLst>
            </p:cNvPr>
            <p:cNvGrpSpPr/>
            <p:nvPr/>
          </p:nvGrpSpPr>
          <p:grpSpPr>
            <a:xfrm>
              <a:off x="7562238" y="2127325"/>
              <a:ext cx="3578867" cy="3640283"/>
              <a:chOff x="7562238" y="2127325"/>
              <a:chExt cx="3578867" cy="3640283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F77A2CD5-CCDF-F48F-C334-E140E5EF184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559920" y="3580125"/>
                <a:ext cx="412964" cy="6371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F7D218E-572E-B2B9-C2D0-1154E7504C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60835" y="3640684"/>
                <a:ext cx="345866" cy="73897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DC2D09A-989E-F2D5-58A1-7C5D2C7BDC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36897" y="3633421"/>
                <a:ext cx="335987" cy="3953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4912912-7D7D-C4A3-7A29-0ABAF3BDFF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570774" y="3594896"/>
                <a:ext cx="1" cy="48574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56D6CE0-EE6C-559E-8638-FDA649351B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550620" y="4071642"/>
                <a:ext cx="508543" cy="34864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F52A788C-D6BA-1493-C87B-3ECAF4A120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95195" y="4087742"/>
                <a:ext cx="65542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CE3CC5E3-6FCE-7815-9CE6-467EEE3134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19616" y="4087742"/>
                <a:ext cx="65542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1666299-3ED1-2D92-11C4-3BD890CBA9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76868" y="3507672"/>
                <a:ext cx="382423" cy="5170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DAFBA694-DB8E-2710-14EF-61E636EF1E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33069" y="3507672"/>
                <a:ext cx="0" cy="54029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6583945-C5F5-B05F-1056-307C228624D8}"/>
                  </a:ext>
                </a:extLst>
              </p:cNvPr>
              <p:cNvCxnSpPr/>
              <p:nvPr/>
            </p:nvCxnSpPr>
            <p:spPr>
              <a:xfrm>
                <a:off x="10137668" y="2754692"/>
                <a:ext cx="488174" cy="8393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238C001-C752-A32C-56C8-B34FCC3AD1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798719" y="2695013"/>
                <a:ext cx="380432" cy="6948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67687E1E-FFA0-855B-3CD1-DC50ED7CB292}"/>
                  </a:ext>
                </a:extLst>
              </p:cNvPr>
              <p:cNvGrpSpPr/>
              <p:nvPr/>
            </p:nvGrpSpPr>
            <p:grpSpPr>
              <a:xfrm>
                <a:off x="7562238" y="2127325"/>
                <a:ext cx="3578867" cy="3640283"/>
                <a:chOff x="7562238" y="2127325"/>
                <a:chExt cx="3578867" cy="3640283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0E8AF74D-FB46-EFBC-7E82-2A5AC90BC691}"/>
                    </a:ext>
                  </a:extLst>
                </p:cNvPr>
                <p:cNvGrpSpPr/>
                <p:nvPr/>
              </p:nvGrpSpPr>
              <p:grpSpPr>
                <a:xfrm>
                  <a:off x="7857253" y="2127325"/>
                  <a:ext cx="3283852" cy="3640283"/>
                  <a:chOff x="7881336" y="2104198"/>
                  <a:chExt cx="3283852" cy="3640283"/>
                </a:xfrm>
              </p:grpSpPr>
              <p:sp>
                <p:nvSpPr>
                  <p:cNvPr id="56" name="Line 428">
                    <a:extLst>
                      <a:ext uri="{FF2B5EF4-FFF2-40B4-BE49-F238E27FC236}">
                        <a16:creationId xmlns:a16="http://schemas.microsoft.com/office/drawing/2014/main" id="{7FB53E59-8F5E-891D-A627-AFE33E517DF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6200000" flipV="1">
                    <a:off x="9813692" y="5228612"/>
                    <a:ext cx="388062" cy="756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7" name="Line 430">
                    <a:extLst>
                      <a:ext uri="{FF2B5EF4-FFF2-40B4-BE49-F238E27FC236}">
                        <a16:creationId xmlns:a16="http://schemas.microsoft.com/office/drawing/2014/main" id="{33C9BC32-06C0-90C7-25EA-CF6741BF045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6200000">
                    <a:off x="10234009" y="5382159"/>
                    <a:ext cx="0" cy="11430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8" name="Line 431">
                    <a:extLst>
                      <a:ext uri="{FF2B5EF4-FFF2-40B4-BE49-F238E27FC236}">
                        <a16:creationId xmlns:a16="http://schemas.microsoft.com/office/drawing/2014/main" id="{2980CC73-C896-040C-F50E-96CC7D85452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457042" y="4815390"/>
                    <a:ext cx="524483" cy="26153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9" name="Line 432">
                    <a:extLst>
                      <a:ext uri="{FF2B5EF4-FFF2-40B4-BE49-F238E27FC236}">
                        <a16:creationId xmlns:a16="http://schemas.microsoft.com/office/drawing/2014/main" id="{A1541051-CF00-1E45-C2FC-AA7704BEB9D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8874149" y="4815390"/>
                    <a:ext cx="569255" cy="24626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60" name="Line 433">
                    <a:extLst>
                      <a:ext uri="{FF2B5EF4-FFF2-40B4-BE49-F238E27FC236}">
                        <a16:creationId xmlns:a16="http://schemas.microsoft.com/office/drawing/2014/main" id="{09573D3E-B6CB-FCB8-B507-DE17AC1B26C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8845827" y="5085749"/>
                    <a:ext cx="103050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61" name="Line 435">
                    <a:extLst>
                      <a:ext uri="{FF2B5EF4-FFF2-40B4-BE49-F238E27FC236}">
                        <a16:creationId xmlns:a16="http://schemas.microsoft.com/office/drawing/2014/main" id="{D71F11B0-F6D7-A2A4-8C00-B5788C1A8BF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234290" y="5094207"/>
                    <a:ext cx="226800" cy="12700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62" name="Line 436">
                    <a:extLst>
                      <a:ext uri="{FF2B5EF4-FFF2-40B4-BE49-F238E27FC236}">
                        <a16:creationId xmlns:a16="http://schemas.microsoft.com/office/drawing/2014/main" id="{CF5DD9EA-7B3B-DDC3-E9C8-3083FFE1776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972450" y="5267343"/>
                    <a:ext cx="412750" cy="12700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63" name="Line 439">
                    <a:extLst>
                      <a:ext uri="{FF2B5EF4-FFF2-40B4-BE49-F238E27FC236}">
                        <a16:creationId xmlns:a16="http://schemas.microsoft.com/office/drawing/2014/main" id="{146E8383-2886-D9B7-0AC8-A1D785DCD28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8397900" y="5259125"/>
                    <a:ext cx="68080" cy="29396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20" name="Line 440">
                    <a:extLst>
                      <a:ext uri="{FF2B5EF4-FFF2-40B4-BE49-F238E27FC236}">
                        <a16:creationId xmlns:a16="http://schemas.microsoft.com/office/drawing/2014/main" id="{2B27A112-CEE3-87F5-00B5-F7E6F3F9747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8512814" y="5284804"/>
                    <a:ext cx="280374" cy="26987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21" name="Line 441">
                    <a:extLst>
                      <a:ext uri="{FF2B5EF4-FFF2-40B4-BE49-F238E27FC236}">
                        <a16:creationId xmlns:a16="http://schemas.microsoft.com/office/drawing/2014/main" id="{F84BAA16-0F9B-A12E-2EAB-031607D167A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512814" y="5234921"/>
                    <a:ext cx="914184" cy="46862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25" name="Line 443">
                    <a:extLst>
                      <a:ext uri="{FF2B5EF4-FFF2-40B4-BE49-F238E27FC236}">
                        <a16:creationId xmlns:a16="http://schemas.microsoft.com/office/drawing/2014/main" id="{3349C6F4-13B3-7B8B-CC0D-D8905526030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271861" y="3806843"/>
                    <a:ext cx="0" cy="13176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26" name="Line 449">
                    <a:extLst>
                      <a:ext uri="{FF2B5EF4-FFF2-40B4-BE49-F238E27FC236}">
                        <a16:creationId xmlns:a16="http://schemas.microsoft.com/office/drawing/2014/main" id="{64430087-FA6E-451D-1812-4C3B8106083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881336" y="4017980"/>
                    <a:ext cx="168275" cy="3175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27" name="Line 428">
                    <a:extLst>
                      <a:ext uri="{FF2B5EF4-FFF2-40B4-BE49-F238E27FC236}">
                        <a16:creationId xmlns:a16="http://schemas.microsoft.com/office/drawing/2014/main" id="{326B2221-2345-FA1F-B10B-00D09435A73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6200000" flipV="1">
                    <a:off x="9909628" y="5560344"/>
                    <a:ext cx="366793" cy="1482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128" name="Line 440">
                    <a:extLst>
                      <a:ext uri="{FF2B5EF4-FFF2-40B4-BE49-F238E27FC236}">
                        <a16:creationId xmlns:a16="http://schemas.microsoft.com/office/drawing/2014/main" id="{43B3939F-AE76-A9B7-CB5C-1D4CDB04177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8483508" y="5013435"/>
                    <a:ext cx="404236" cy="20777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cxnSp>
                <p:nvCxnSpPr>
                  <p:cNvPr id="5129" name="Straight Connector 5128">
                    <a:extLst>
                      <a:ext uri="{FF2B5EF4-FFF2-40B4-BE49-F238E27FC236}">
                        <a16:creationId xmlns:a16="http://schemas.microsoft.com/office/drawing/2014/main" id="{60D4A3FB-BE09-D611-909F-AAD47F0B285B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124718" y="2146305"/>
                    <a:ext cx="761467" cy="57735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30" name="Straight Connector 5129">
                    <a:extLst>
                      <a:ext uri="{FF2B5EF4-FFF2-40B4-BE49-F238E27FC236}">
                        <a16:creationId xmlns:a16="http://schemas.microsoft.com/office/drawing/2014/main" id="{3691AA47-9738-40F9-A163-D4D6379B9BA5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124718" y="2245186"/>
                    <a:ext cx="3970" cy="51846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31" name="Straight Connector 5130">
                    <a:extLst>
                      <a:ext uri="{FF2B5EF4-FFF2-40B4-BE49-F238E27FC236}">
                        <a16:creationId xmlns:a16="http://schemas.microsoft.com/office/drawing/2014/main" id="{0E627BD3-71FE-A7AB-5B5D-B39AC158591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696218" y="2177379"/>
                    <a:ext cx="149360" cy="51846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32" name="Straight Connector 5131">
                    <a:extLst>
                      <a:ext uri="{FF2B5EF4-FFF2-40B4-BE49-F238E27FC236}">
                        <a16:creationId xmlns:a16="http://schemas.microsoft.com/office/drawing/2014/main" id="{707E5F9D-C985-4B0F-6E35-D5014B3D6014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166249" y="2695840"/>
                    <a:ext cx="574283" cy="278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33" name="Straight Connector 5132">
                    <a:extLst>
                      <a:ext uri="{FF2B5EF4-FFF2-40B4-BE49-F238E27FC236}">
                        <a16:creationId xmlns:a16="http://schemas.microsoft.com/office/drawing/2014/main" id="{48932266-9566-B566-8D77-3BB074773F8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093625" y="2146305"/>
                    <a:ext cx="788589" cy="9888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34" name="Straight Connector 5133">
                    <a:extLst>
                      <a:ext uri="{FF2B5EF4-FFF2-40B4-BE49-F238E27FC236}">
                        <a16:creationId xmlns:a16="http://schemas.microsoft.com/office/drawing/2014/main" id="{0096ADD5-43F1-1B03-C505-7AFA8359F6F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886186" y="2104198"/>
                    <a:ext cx="279002" cy="42107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35" name="Straight Connector 5134">
                    <a:extLst>
                      <a:ext uri="{FF2B5EF4-FFF2-40B4-BE49-F238E27FC236}">
                        <a16:creationId xmlns:a16="http://schemas.microsoft.com/office/drawing/2014/main" id="{CEA178FA-4ED0-2F61-349F-50981BF43B51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10706077" y="2695840"/>
                    <a:ext cx="353541" cy="67807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36" name="Straight Connector 5135">
                    <a:extLst>
                      <a:ext uri="{FF2B5EF4-FFF2-40B4-BE49-F238E27FC236}">
                        <a16:creationId xmlns:a16="http://schemas.microsoft.com/office/drawing/2014/main" id="{E631CFAA-E5C1-F75E-2E16-B177EAC9754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793306" y="2245186"/>
                    <a:ext cx="1300319" cy="60662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37" name="Line 541">
                    <a:extLst>
                      <a:ext uri="{FF2B5EF4-FFF2-40B4-BE49-F238E27FC236}">
                        <a16:creationId xmlns:a16="http://schemas.microsoft.com/office/drawing/2014/main" id="{E4BC4E6F-7409-CF06-8AB2-5BBB72C4A55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402788" y="4090252"/>
                    <a:ext cx="429324" cy="70560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38" name="Line 424">
                    <a:extLst>
                      <a:ext uri="{FF2B5EF4-FFF2-40B4-BE49-F238E27FC236}">
                        <a16:creationId xmlns:a16="http://schemas.microsoft.com/office/drawing/2014/main" id="{30B8EE72-F3B8-C3D3-6301-BE4612BB00C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8268637" y="4024329"/>
                    <a:ext cx="969051" cy="3175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p:pic>
              <p:nvPicPr>
                <p:cNvPr id="52" name="Picture 778" descr="antenna_radiation_stylized">
                  <a:extLst>
                    <a:ext uri="{FF2B5EF4-FFF2-40B4-BE49-F238E27FC236}">
                      <a16:creationId xmlns:a16="http://schemas.microsoft.com/office/drawing/2014/main" id="{EEED4766-7C99-B6F7-083F-65B123203DF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62238" y="3813930"/>
                  <a:ext cx="506412" cy="1060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3" name="Picture 781" descr="antenna_radiation_stylized">
                  <a:extLst>
                    <a:ext uri="{FF2B5EF4-FFF2-40B4-BE49-F238E27FC236}">
                      <a16:creationId xmlns:a16="http://schemas.microsoft.com/office/drawing/2014/main" id="{657040D0-EB8B-9594-5727-F7B1BAA5B8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42073" y="5480938"/>
                  <a:ext cx="452014" cy="951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4" name="Picture 799" descr="cell_tower_radiation copy">
                  <a:extLst>
                    <a:ext uri="{FF2B5EF4-FFF2-40B4-BE49-F238E27FC236}">
                      <a16:creationId xmlns:a16="http://schemas.microsoft.com/office/drawing/2014/main" id="{5C453F51-460B-E15B-2EFA-C4005BCAD63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80866" y="2158167"/>
                  <a:ext cx="457200" cy="3327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5" name="Oval 800">
                  <a:extLst>
                    <a:ext uri="{FF2B5EF4-FFF2-40B4-BE49-F238E27FC236}">
                      <a16:creationId xmlns:a16="http://schemas.microsoft.com/office/drawing/2014/main" id="{EF0C84B8-2B46-E750-2360-67F54A08C5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74541" y="2292995"/>
                  <a:ext cx="52388" cy="49485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5139" name="Group 5138">
              <a:extLst>
                <a:ext uri="{FF2B5EF4-FFF2-40B4-BE49-F238E27FC236}">
                  <a16:creationId xmlns:a16="http://schemas.microsoft.com/office/drawing/2014/main" id="{54EA40DF-070E-D561-12B4-EC7A2D5DE9F6}"/>
                </a:ext>
              </a:extLst>
            </p:cNvPr>
            <p:cNvGrpSpPr/>
            <p:nvPr/>
          </p:nvGrpSpPr>
          <p:grpSpPr>
            <a:xfrm>
              <a:off x="7414072" y="1891912"/>
              <a:ext cx="1909777" cy="938011"/>
              <a:chOff x="7432700" y="1830405"/>
              <a:chExt cx="1909777" cy="938011"/>
            </a:xfrm>
          </p:grpSpPr>
          <p:grpSp>
            <p:nvGrpSpPr>
              <p:cNvPr id="5140" name="Group 652">
                <a:extLst>
                  <a:ext uri="{FF2B5EF4-FFF2-40B4-BE49-F238E27FC236}">
                    <a16:creationId xmlns:a16="http://schemas.microsoft.com/office/drawing/2014/main" id="{BA87B8D6-9C37-828A-0F0C-26A7832B138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43850" y="1830405"/>
                <a:ext cx="415925" cy="385763"/>
                <a:chOff x="2751" y="1851"/>
                <a:chExt cx="462" cy="478"/>
              </a:xfrm>
            </p:grpSpPr>
            <p:pic>
              <p:nvPicPr>
                <p:cNvPr id="5171" name="Picture 653" descr="iphone_stylized_small">
                  <a:extLst>
                    <a:ext uri="{FF2B5EF4-FFF2-40B4-BE49-F238E27FC236}">
                      <a16:creationId xmlns:a16="http://schemas.microsoft.com/office/drawing/2014/main" id="{C47A859C-D9AC-5073-8078-C6BBD91282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28" y="1922"/>
                  <a:ext cx="152" cy="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172" name="Picture 654" descr="antenna_radiation_stylized">
                  <a:extLst>
                    <a:ext uri="{FF2B5EF4-FFF2-40B4-BE49-F238E27FC236}">
                      <a16:creationId xmlns:a16="http://schemas.microsoft.com/office/drawing/2014/main" id="{3706B6C8-855F-799F-A3FB-DE511306079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51" y="1851"/>
                  <a:ext cx="462" cy="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141" name="Group 5140">
                <a:extLst>
                  <a:ext uri="{FF2B5EF4-FFF2-40B4-BE49-F238E27FC236}">
                    <a16:creationId xmlns:a16="http://schemas.microsoft.com/office/drawing/2014/main" id="{46B47030-A362-798A-36EA-451066D49AC4}"/>
                  </a:ext>
                </a:extLst>
              </p:cNvPr>
              <p:cNvGrpSpPr/>
              <p:nvPr/>
            </p:nvGrpSpPr>
            <p:grpSpPr>
              <a:xfrm>
                <a:off x="7432700" y="2327293"/>
                <a:ext cx="534987" cy="407988"/>
                <a:chOff x="7432700" y="2327293"/>
                <a:chExt cx="534987" cy="407988"/>
              </a:xfrm>
            </p:grpSpPr>
            <p:pic>
              <p:nvPicPr>
                <p:cNvPr id="5148" name="Picture 1017" descr="antenna_stylized">
                  <a:extLst>
                    <a:ext uri="{FF2B5EF4-FFF2-40B4-BE49-F238E27FC236}">
                      <a16:creationId xmlns:a16="http://schemas.microsoft.com/office/drawing/2014/main" id="{0F77176B-2AC3-AB79-8331-01181201E4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32700" y="2327293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149" name="Picture 1018" descr="laptop_keyboard">
                  <a:extLst>
                    <a:ext uri="{FF2B5EF4-FFF2-40B4-BE49-F238E27FC236}">
                      <a16:creationId xmlns:a16="http://schemas.microsoft.com/office/drawing/2014/main" id="{AAA62168-B763-2DC4-AE8B-F672AB2C8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458407" y="2575770"/>
                  <a:ext cx="437221" cy="1595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150" name="Freeform 1019">
                  <a:extLst>
                    <a:ext uri="{FF2B5EF4-FFF2-40B4-BE49-F238E27FC236}">
                      <a16:creationId xmlns:a16="http://schemas.microsoft.com/office/drawing/2014/main" id="{F690B64D-26F2-9178-04F0-42F07A8054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3304" y="2420984"/>
                  <a:ext cx="351919" cy="208167"/>
                </a:xfrm>
                <a:custGeom>
                  <a:avLst/>
                  <a:gdLst>
                    <a:gd name="T0" fmla="*/ 775798119 w 2982"/>
                    <a:gd name="T1" fmla="*/ 0 h 2442"/>
                    <a:gd name="T2" fmla="*/ 0 w 2982"/>
                    <a:gd name="T3" fmla="*/ 211226083 h 2442"/>
                    <a:gd name="T4" fmla="*/ 2147483646 w 2982"/>
                    <a:gd name="T5" fmla="*/ 263880059 h 2442"/>
                    <a:gd name="T6" fmla="*/ 2147483646 w 2982"/>
                    <a:gd name="T7" fmla="*/ 52653891 h 2442"/>
                    <a:gd name="T8" fmla="*/ 775798119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5151" name="Picture 1020" descr="screen">
                  <a:extLst>
                    <a:ext uri="{FF2B5EF4-FFF2-40B4-BE49-F238E27FC236}">
                      <a16:creationId xmlns:a16="http://schemas.microsoft.com/office/drawing/2014/main" id="{C8A6D397-6B02-DC98-FAD0-248B7A94824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20637" y="2426338"/>
                  <a:ext cx="319785" cy="1894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152" name="Freeform 1021">
                  <a:extLst>
                    <a:ext uri="{FF2B5EF4-FFF2-40B4-BE49-F238E27FC236}">
                      <a16:creationId xmlns:a16="http://schemas.microsoft.com/office/drawing/2014/main" id="{FFD78356-0AE2-9EAC-D896-1A37D8F645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67378" y="2414843"/>
                  <a:ext cx="298167" cy="38736"/>
                </a:xfrm>
                <a:custGeom>
                  <a:avLst/>
                  <a:gdLst>
                    <a:gd name="T0" fmla="*/ 193616298 w 2528"/>
                    <a:gd name="T1" fmla="*/ 0 h 455"/>
                    <a:gd name="T2" fmla="*/ 2147483646 w 2528"/>
                    <a:gd name="T3" fmla="*/ 52445139 h 455"/>
                    <a:gd name="T4" fmla="*/ 2147483646 w 2528"/>
                    <a:gd name="T5" fmla="*/ 52445139 h 455"/>
                    <a:gd name="T6" fmla="*/ 0 w 2528"/>
                    <a:gd name="T7" fmla="*/ 52445139 h 455"/>
                    <a:gd name="T8" fmla="*/ 193616298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53" name="Freeform 1022">
                  <a:extLst>
                    <a:ext uri="{FF2B5EF4-FFF2-40B4-BE49-F238E27FC236}">
                      <a16:creationId xmlns:a16="http://schemas.microsoft.com/office/drawing/2014/main" id="{759343C8-375D-562E-6628-5EFE9B1069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0188" y="2414528"/>
                  <a:ext cx="82770" cy="161243"/>
                </a:xfrm>
                <a:custGeom>
                  <a:avLst/>
                  <a:gdLst>
                    <a:gd name="T0" fmla="*/ 773664160 w 702"/>
                    <a:gd name="T1" fmla="*/ 0 h 1893"/>
                    <a:gd name="T2" fmla="*/ 0 w 702"/>
                    <a:gd name="T3" fmla="*/ 210739916 h 1893"/>
                    <a:gd name="T4" fmla="*/ 193416040 w 702"/>
                    <a:gd name="T5" fmla="*/ 210739916 h 1893"/>
                    <a:gd name="T6" fmla="*/ 967080200 w 702"/>
                    <a:gd name="T7" fmla="*/ 52529017 h 1893"/>
                    <a:gd name="T8" fmla="*/ 773664160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54" name="Freeform 1023">
                  <a:extLst>
                    <a:ext uri="{FF2B5EF4-FFF2-40B4-BE49-F238E27FC236}">
                      <a16:creationId xmlns:a16="http://schemas.microsoft.com/office/drawing/2014/main" id="{3CDA8249-53AF-D7DE-3323-FF057FB328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4205" y="2443344"/>
                  <a:ext cx="89197" cy="186122"/>
                </a:xfrm>
                <a:custGeom>
                  <a:avLst/>
                  <a:gdLst>
                    <a:gd name="T0" fmla="*/ 969024527 w 756"/>
                    <a:gd name="T1" fmla="*/ 0 h 2184"/>
                    <a:gd name="T2" fmla="*/ 193802074 w 756"/>
                    <a:gd name="T3" fmla="*/ 263660221 h 2184"/>
                    <a:gd name="T4" fmla="*/ 0 w 756"/>
                    <a:gd name="T5" fmla="*/ 263660221 h 2184"/>
                    <a:gd name="T6" fmla="*/ 775222454 w 756"/>
                    <a:gd name="T7" fmla="*/ 52610059 h 2184"/>
                    <a:gd name="T8" fmla="*/ 969024527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55" name="Freeform 1024">
                  <a:extLst>
                    <a:ext uri="{FF2B5EF4-FFF2-40B4-BE49-F238E27FC236}">
                      <a16:creationId xmlns:a16="http://schemas.microsoft.com/office/drawing/2014/main" id="{9DF5E012-A817-7563-72A2-073226A5C2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214" y="2567582"/>
                  <a:ext cx="327185" cy="62828"/>
                </a:xfrm>
                <a:custGeom>
                  <a:avLst/>
                  <a:gdLst>
                    <a:gd name="T0" fmla="*/ 193829444 w 2773"/>
                    <a:gd name="T1" fmla="*/ 0 h 738"/>
                    <a:gd name="T2" fmla="*/ 0 w 2773"/>
                    <a:gd name="T3" fmla="*/ 52443587 h 738"/>
                    <a:gd name="T4" fmla="*/ 2147483646 w 2773"/>
                    <a:gd name="T5" fmla="*/ 104894411 h 738"/>
                    <a:gd name="T6" fmla="*/ 2147483646 w 2773"/>
                    <a:gd name="T7" fmla="*/ 52443587 h 738"/>
                    <a:gd name="T8" fmla="*/ 193829444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56" name="Freeform 1025">
                  <a:extLst>
                    <a:ext uri="{FF2B5EF4-FFF2-40B4-BE49-F238E27FC236}">
                      <a16:creationId xmlns:a16="http://schemas.microsoft.com/office/drawing/2014/main" id="{9EECBA39-C425-25CB-1035-037FB3F926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84138" y="2444918"/>
                  <a:ext cx="83549" cy="186909"/>
                </a:xfrm>
                <a:custGeom>
                  <a:avLst/>
                  <a:gdLst>
                    <a:gd name="T0" fmla="*/ 2147483646 w 637"/>
                    <a:gd name="T1" fmla="*/ 0 h 1659"/>
                    <a:gd name="T2" fmla="*/ 2147483646 w 637"/>
                    <a:gd name="T3" fmla="*/ 0 h 1659"/>
                    <a:gd name="T4" fmla="*/ 295581541 w 637"/>
                    <a:gd name="T5" fmla="*/ 2147483646 h 1659"/>
                    <a:gd name="T6" fmla="*/ 0 w 637"/>
                    <a:gd name="T7" fmla="*/ 2147483646 h 1659"/>
                    <a:gd name="T8" fmla="*/ 214748364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57" name="Freeform 1026">
                  <a:extLst>
                    <a:ext uri="{FF2B5EF4-FFF2-40B4-BE49-F238E27FC236}">
                      <a16:creationId xmlns:a16="http://schemas.microsoft.com/office/drawing/2014/main" id="{56484C5A-DA94-EC41-D350-167543DBDD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603" y="2575928"/>
                  <a:ext cx="290961" cy="62041"/>
                </a:xfrm>
                <a:custGeom>
                  <a:avLst/>
                  <a:gdLst>
                    <a:gd name="T0" fmla="*/ 0 w 2216"/>
                    <a:gd name="T1" fmla="*/ 0 h 550"/>
                    <a:gd name="T2" fmla="*/ 296523134 w 2216"/>
                    <a:gd name="T3" fmla="*/ 324379338 h 550"/>
                    <a:gd name="T4" fmla="*/ 2147483646 w 2216"/>
                    <a:gd name="T5" fmla="*/ 2147483646 h 550"/>
                    <a:gd name="T6" fmla="*/ 2147483646 w 2216"/>
                    <a:gd name="T7" fmla="*/ 2147483646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grpSp>
              <p:nvGrpSpPr>
                <p:cNvPr id="5158" name="Group 1027">
                  <a:extLst>
                    <a:ext uri="{FF2B5EF4-FFF2-40B4-BE49-F238E27FC236}">
                      <a16:creationId xmlns:a16="http://schemas.microsoft.com/office/drawing/2014/main" id="{BDA90BAC-15CE-7F18-DAE2-50739B7E319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4735" y="2642220"/>
                  <a:ext cx="98740" cy="36846"/>
                  <a:chOff x="1740" y="2642"/>
                  <a:chExt cx="752" cy="327"/>
                </a:xfrm>
              </p:grpSpPr>
              <p:sp>
                <p:nvSpPr>
                  <p:cNvPr id="5165" name="Freeform 1028">
                    <a:extLst>
                      <a:ext uri="{FF2B5EF4-FFF2-40B4-BE49-F238E27FC236}">
                        <a16:creationId xmlns:a16="http://schemas.microsoft.com/office/drawing/2014/main" id="{70BC1837-2F30-3053-6842-4FD060281F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66" name="Freeform 1029">
                    <a:extLst>
                      <a:ext uri="{FF2B5EF4-FFF2-40B4-BE49-F238E27FC236}">
                        <a16:creationId xmlns:a16="http://schemas.microsoft.com/office/drawing/2014/main" id="{4E8C77BE-8451-6AC0-153D-09B4CA67453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67" name="Freeform 1030">
                    <a:extLst>
                      <a:ext uri="{FF2B5EF4-FFF2-40B4-BE49-F238E27FC236}">
                        <a16:creationId xmlns:a16="http://schemas.microsoft.com/office/drawing/2014/main" id="{DC8BAF1B-C870-127B-85B3-675DA3A63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68" name="Freeform 1031">
                    <a:extLst>
                      <a:ext uri="{FF2B5EF4-FFF2-40B4-BE49-F238E27FC236}">
                        <a16:creationId xmlns:a16="http://schemas.microsoft.com/office/drawing/2014/main" id="{0A8E0BF1-A80F-4CC1-DE2C-D92F73666B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69" name="Freeform 1032">
                    <a:extLst>
                      <a:ext uri="{FF2B5EF4-FFF2-40B4-BE49-F238E27FC236}">
                        <a16:creationId xmlns:a16="http://schemas.microsoft.com/office/drawing/2014/main" id="{2B3EEEAC-4676-A9B0-94D8-CEC06DF39B8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70" name="Freeform 1033">
                    <a:extLst>
                      <a:ext uri="{FF2B5EF4-FFF2-40B4-BE49-F238E27FC236}">
                        <a16:creationId xmlns:a16="http://schemas.microsoft.com/office/drawing/2014/main" id="{18E748B9-0D60-5777-4191-D375D5EFE8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159" name="Freeform 1034">
                  <a:extLst>
                    <a:ext uri="{FF2B5EF4-FFF2-40B4-BE49-F238E27FC236}">
                      <a16:creationId xmlns:a16="http://schemas.microsoft.com/office/drawing/2014/main" id="{E903A25A-9384-BD25-4708-B80E5DEFDC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63780" y="2647731"/>
                  <a:ext cx="119578" cy="80936"/>
                </a:xfrm>
                <a:custGeom>
                  <a:avLst/>
                  <a:gdLst>
                    <a:gd name="T0" fmla="*/ 213221464 w 990"/>
                    <a:gd name="T1" fmla="*/ 1090686587 h 792"/>
                    <a:gd name="T2" fmla="*/ 1915477586 w 990"/>
                    <a:gd name="T3" fmla="*/ 0 h 792"/>
                    <a:gd name="T4" fmla="*/ 1915477586 w 990"/>
                    <a:gd name="T5" fmla="*/ 108859840 h 792"/>
                    <a:gd name="T6" fmla="*/ 0 w 990"/>
                    <a:gd name="T7" fmla="*/ 1090686587 h 792"/>
                    <a:gd name="T8" fmla="*/ 213221464 w 990"/>
                    <a:gd name="T9" fmla="*/ 1090686587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60" name="Freeform 1035">
                  <a:extLst>
                    <a:ext uri="{FF2B5EF4-FFF2-40B4-BE49-F238E27FC236}">
                      <a16:creationId xmlns:a16="http://schemas.microsoft.com/office/drawing/2014/main" id="{60F21701-56C2-B024-2402-8697A1504C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602" y="2654187"/>
                  <a:ext cx="305957" cy="73850"/>
                </a:xfrm>
                <a:custGeom>
                  <a:avLst/>
                  <a:gdLst>
                    <a:gd name="T0" fmla="*/ 213486572 w 2532"/>
                    <a:gd name="T1" fmla="*/ 0 h 723"/>
                    <a:gd name="T2" fmla="*/ 213486572 w 2532"/>
                    <a:gd name="T3" fmla="*/ 0 h 723"/>
                    <a:gd name="T4" fmla="*/ 2147483646 w 2532"/>
                    <a:gd name="T5" fmla="*/ 979380008 h 723"/>
                    <a:gd name="T6" fmla="*/ 2147483646 w 2532"/>
                    <a:gd name="T7" fmla="*/ 1088085165 h 723"/>
                    <a:gd name="T8" fmla="*/ 0 w 2532"/>
                    <a:gd name="T9" fmla="*/ 108705259 h 723"/>
                    <a:gd name="T10" fmla="*/ 21348657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61" name="Freeform 1036">
                  <a:extLst>
                    <a:ext uri="{FF2B5EF4-FFF2-40B4-BE49-F238E27FC236}">
                      <a16:creationId xmlns:a16="http://schemas.microsoft.com/office/drawing/2014/main" id="{423F38BF-77B1-A41F-6BA5-C82BED1745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797" y="2640645"/>
                  <a:ext cx="3311" cy="14959"/>
                </a:xfrm>
                <a:custGeom>
                  <a:avLst/>
                  <a:gdLst>
                    <a:gd name="T0" fmla="*/ 262278191 w 26"/>
                    <a:gd name="T1" fmla="*/ 107489981 h 147"/>
                    <a:gd name="T2" fmla="*/ 262278191 w 26"/>
                    <a:gd name="T3" fmla="*/ 214969480 h 147"/>
                    <a:gd name="T4" fmla="*/ 0 w 26"/>
                    <a:gd name="T5" fmla="*/ 214969480 h 147"/>
                    <a:gd name="T6" fmla="*/ 262278191 w 26"/>
                    <a:gd name="T7" fmla="*/ 0 h 147"/>
                    <a:gd name="T8" fmla="*/ 262278191 w 26"/>
                    <a:gd name="T9" fmla="*/ 10748998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62" name="Freeform 1037">
                  <a:extLst>
                    <a:ext uri="{FF2B5EF4-FFF2-40B4-BE49-F238E27FC236}">
                      <a16:creationId xmlns:a16="http://schemas.microsoft.com/office/drawing/2014/main" id="{D6C02D3D-4F2B-D98C-859C-4137A9F0C1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992" y="2579707"/>
                  <a:ext cx="142170" cy="61883"/>
                </a:xfrm>
                <a:custGeom>
                  <a:avLst/>
                  <a:gdLst>
                    <a:gd name="T0" fmla="*/ 2136125890 w 1176"/>
                    <a:gd name="T1" fmla="*/ 0 h 606"/>
                    <a:gd name="T2" fmla="*/ 0 w 1176"/>
                    <a:gd name="T3" fmla="*/ 870000945 h 606"/>
                    <a:gd name="T4" fmla="*/ 213789467 w 1176"/>
                    <a:gd name="T5" fmla="*/ 870000945 h 606"/>
                    <a:gd name="T6" fmla="*/ 2136125890 w 1176"/>
                    <a:gd name="T7" fmla="*/ 108617123 h 606"/>
                    <a:gd name="T8" fmla="*/ 2136125890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63" name="Freeform 1038">
                  <a:extLst>
                    <a:ext uri="{FF2B5EF4-FFF2-40B4-BE49-F238E27FC236}">
                      <a16:creationId xmlns:a16="http://schemas.microsoft.com/office/drawing/2014/main" id="{CB262188-40A2-0B01-DEFB-B891135988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68535" y="2643795"/>
                  <a:ext cx="290182" cy="71016"/>
                </a:xfrm>
                <a:custGeom>
                  <a:avLst/>
                  <a:gdLst>
                    <a:gd name="T0" fmla="*/ 173112702 w 2532"/>
                    <a:gd name="T1" fmla="*/ 0 h 723"/>
                    <a:gd name="T2" fmla="*/ 173112702 w 2532"/>
                    <a:gd name="T3" fmla="*/ 0 h 723"/>
                    <a:gd name="T4" fmla="*/ 2069773885 w 2532"/>
                    <a:gd name="T5" fmla="*/ 558173482 h 723"/>
                    <a:gd name="T6" fmla="*/ 2069773885 w 2532"/>
                    <a:gd name="T7" fmla="*/ 558173482 h 723"/>
                    <a:gd name="T8" fmla="*/ 0 w 2532"/>
                    <a:gd name="T9" fmla="*/ 92871346 h 723"/>
                    <a:gd name="T10" fmla="*/ 17311270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64" name="Freeform 1039">
                  <a:extLst>
                    <a:ext uri="{FF2B5EF4-FFF2-40B4-BE49-F238E27FC236}">
                      <a16:creationId xmlns:a16="http://schemas.microsoft.com/office/drawing/2014/main" id="{E646DA2D-B767-56E9-BAE1-D6D448DC14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58327" y="2638756"/>
                  <a:ext cx="118410" cy="73535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962694895 h 723"/>
                    <a:gd name="T6" fmla="*/ 0 w 2532"/>
                    <a:gd name="T7" fmla="*/ 962694895 h 723"/>
                    <a:gd name="T8" fmla="*/ 0 w 2532"/>
                    <a:gd name="T9" fmla="*/ 107314314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grpSp>
            <p:nvGrpSpPr>
              <p:cNvPr id="5142" name="Group 5141">
                <a:extLst>
                  <a:ext uri="{FF2B5EF4-FFF2-40B4-BE49-F238E27FC236}">
                    <a16:creationId xmlns:a16="http://schemas.microsoft.com/office/drawing/2014/main" id="{2DF69C11-3A52-1170-DF8B-5B6C140B55C1}"/>
                  </a:ext>
                </a:extLst>
              </p:cNvPr>
              <p:cNvGrpSpPr/>
              <p:nvPr/>
            </p:nvGrpSpPr>
            <p:grpSpPr>
              <a:xfrm>
                <a:off x="8631407" y="2290407"/>
                <a:ext cx="530702" cy="478009"/>
                <a:chOff x="8631407" y="2290407"/>
                <a:chExt cx="530702" cy="478009"/>
              </a:xfrm>
            </p:grpSpPr>
            <p:pic>
              <p:nvPicPr>
                <p:cNvPr id="5146" name="Picture 568" descr="light2.png">
                  <a:extLst>
                    <a:ext uri="{FF2B5EF4-FFF2-40B4-BE49-F238E27FC236}">
                      <a16:creationId xmlns:a16="http://schemas.microsoft.com/office/drawing/2014/main" id="{76929B4F-A3A5-C901-664A-32219E7B77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8825293" y="2362969"/>
                  <a:ext cx="92772" cy="405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147" name="Picture 1017" descr="antenna_stylized">
                  <a:extLst>
                    <a:ext uri="{FF2B5EF4-FFF2-40B4-BE49-F238E27FC236}">
                      <a16:creationId xmlns:a16="http://schemas.microsoft.com/office/drawing/2014/main" id="{86E77D42-009D-5FC2-A1E2-3C2406C6FB0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31407" y="2290407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143" name="Group 5142">
                <a:extLst>
                  <a:ext uri="{FF2B5EF4-FFF2-40B4-BE49-F238E27FC236}">
                    <a16:creationId xmlns:a16="http://schemas.microsoft.com/office/drawing/2014/main" id="{B59EF035-7409-041B-CBA2-6824D363E2ED}"/>
                  </a:ext>
                </a:extLst>
              </p:cNvPr>
              <p:cNvGrpSpPr/>
              <p:nvPr/>
            </p:nvGrpSpPr>
            <p:grpSpPr>
              <a:xfrm>
                <a:off x="8493165" y="2029804"/>
                <a:ext cx="849312" cy="226109"/>
                <a:chOff x="8493165" y="2029804"/>
                <a:chExt cx="849312" cy="226109"/>
              </a:xfrm>
            </p:grpSpPr>
            <p:pic>
              <p:nvPicPr>
                <p:cNvPr id="5144" name="Picture 603" descr="car_icon_small">
                  <a:extLst>
                    <a:ext uri="{FF2B5EF4-FFF2-40B4-BE49-F238E27FC236}">
                      <a16:creationId xmlns:a16="http://schemas.microsoft.com/office/drawing/2014/main" id="{0713FBB7-597A-8145-D9FF-362E64D2C38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93165" y="2087638"/>
                  <a:ext cx="849312" cy="1682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145" name="Picture 1017" descr="antenna_stylized">
                  <a:extLst>
                    <a:ext uri="{FF2B5EF4-FFF2-40B4-BE49-F238E27FC236}">
                      <a16:creationId xmlns:a16="http://schemas.microsoft.com/office/drawing/2014/main" id="{59B69786-6911-093E-71ED-083ECE7F61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04645" y="2029804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5173" name="Group 5172">
              <a:extLst>
                <a:ext uri="{FF2B5EF4-FFF2-40B4-BE49-F238E27FC236}">
                  <a16:creationId xmlns:a16="http://schemas.microsoft.com/office/drawing/2014/main" id="{562D36E6-7EB1-A5FF-EA12-828FCC95EAA4}"/>
                </a:ext>
              </a:extLst>
            </p:cNvPr>
            <p:cNvGrpSpPr/>
            <p:nvPr/>
          </p:nvGrpSpPr>
          <p:grpSpPr>
            <a:xfrm>
              <a:off x="7468516" y="3357611"/>
              <a:ext cx="857739" cy="583764"/>
              <a:chOff x="7487144" y="3296104"/>
              <a:chExt cx="857739" cy="583764"/>
            </a:xfrm>
          </p:grpSpPr>
          <p:grpSp>
            <p:nvGrpSpPr>
              <p:cNvPr id="5174" name="Group 5173">
                <a:extLst>
                  <a:ext uri="{FF2B5EF4-FFF2-40B4-BE49-F238E27FC236}">
                    <a16:creationId xmlns:a16="http://schemas.microsoft.com/office/drawing/2014/main" id="{A3674C14-18B2-3211-34C7-7DB7A7FE4FD8}"/>
                  </a:ext>
                </a:extLst>
              </p:cNvPr>
              <p:cNvGrpSpPr/>
              <p:nvPr/>
            </p:nvGrpSpPr>
            <p:grpSpPr>
              <a:xfrm>
                <a:off x="7487144" y="3389820"/>
                <a:ext cx="350807" cy="305517"/>
                <a:chOff x="7487144" y="3389820"/>
                <a:chExt cx="350807" cy="305517"/>
              </a:xfrm>
            </p:grpSpPr>
            <p:pic>
              <p:nvPicPr>
                <p:cNvPr id="5181" name="Picture 1115" descr="antenna_stylized">
                  <a:extLst>
                    <a:ext uri="{FF2B5EF4-FFF2-40B4-BE49-F238E27FC236}">
                      <a16:creationId xmlns:a16="http://schemas.microsoft.com/office/drawing/2014/main" id="{7E7ED96C-55FF-0406-3227-902F8FF6C9F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87144" y="338982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182" name="Picture 1116" descr="laptop_keyboard">
                  <a:extLst>
                    <a:ext uri="{FF2B5EF4-FFF2-40B4-BE49-F238E27FC236}">
                      <a16:creationId xmlns:a16="http://schemas.microsoft.com/office/drawing/2014/main" id="{437AB386-957B-4472-A9BA-51A9ACB9D04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504001" y="3575889"/>
                  <a:ext cx="286699" cy="1194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183" name="Freeform 1117">
                  <a:extLst>
                    <a:ext uri="{FF2B5EF4-FFF2-40B4-BE49-F238E27FC236}">
                      <a16:creationId xmlns:a16="http://schemas.microsoft.com/office/drawing/2014/main" id="{2AED1F8B-ECC9-D745-32ED-D08908457A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014" y="3459979"/>
                  <a:ext cx="230764" cy="155883"/>
                </a:xfrm>
                <a:custGeom>
                  <a:avLst/>
                  <a:gdLst>
                    <a:gd name="T0" fmla="*/ 143665061 w 2982"/>
                    <a:gd name="T1" fmla="*/ 0 h 2442"/>
                    <a:gd name="T2" fmla="*/ 0 w 2982"/>
                    <a:gd name="T3" fmla="*/ 66329557 h 2442"/>
                    <a:gd name="T4" fmla="*/ 573719931 w 2982"/>
                    <a:gd name="T5" fmla="*/ 82975142 h 2442"/>
                    <a:gd name="T6" fmla="*/ 717384993 w 2982"/>
                    <a:gd name="T7" fmla="*/ 16645585 h 2442"/>
                    <a:gd name="T8" fmla="*/ 143665061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5184" name="Picture 1118" descr="screen">
                  <a:extLst>
                    <a:ext uri="{FF2B5EF4-FFF2-40B4-BE49-F238E27FC236}">
                      <a16:creationId xmlns:a16="http://schemas.microsoft.com/office/drawing/2014/main" id="{95041661-4288-D0E7-38A1-78A0FD56347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0380" y="3463988"/>
                  <a:ext cx="209692" cy="1418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185" name="Freeform 1119">
                  <a:extLst>
                    <a:ext uri="{FF2B5EF4-FFF2-40B4-BE49-F238E27FC236}">
                      <a16:creationId xmlns:a16="http://schemas.microsoft.com/office/drawing/2014/main" id="{31ACDBBD-797E-519F-8549-718F684BB5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41029" y="3455381"/>
                  <a:ext cx="195517" cy="29007"/>
                </a:xfrm>
                <a:custGeom>
                  <a:avLst/>
                  <a:gdLst>
                    <a:gd name="T0" fmla="*/ 35620212 w 2528"/>
                    <a:gd name="T1" fmla="*/ 0 h 455"/>
                    <a:gd name="T2" fmla="*/ 608343257 w 2528"/>
                    <a:gd name="T3" fmla="*/ 16582250 h 455"/>
                    <a:gd name="T4" fmla="*/ 572256449 w 2528"/>
                    <a:gd name="T5" fmla="*/ 16582250 h 455"/>
                    <a:gd name="T6" fmla="*/ 0 w 2528"/>
                    <a:gd name="T7" fmla="*/ 16582250 h 455"/>
                    <a:gd name="T8" fmla="*/ 35620212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86" name="Freeform 1120">
                  <a:extLst>
                    <a:ext uri="{FF2B5EF4-FFF2-40B4-BE49-F238E27FC236}">
                      <a16:creationId xmlns:a16="http://schemas.microsoft.com/office/drawing/2014/main" id="{0A363EAB-95C3-D448-5AA4-F662623A3F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971" y="3455145"/>
                  <a:ext cx="54275" cy="120745"/>
                </a:xfrm>
                <a:custGeom>
                  <a:avLst/>
                  <a:gdLst>
                    <a:gd name="T0" fmla="*/ 142804406 w 702"/>
                    <a:gd name="T1" fmla="*/ 0 h 1893"/>
                    <a:gd name="T2" fmla="*/ 0 w 702"/>
                    <a:gd name="T3" fmla="*/ 66174575 h 1893"/>
                    <a:gd name="T4" fmla="*/ 35584530 w 702"/>
                    <a:gd name="T5" fmla="*/ 66174575 h 1893"/>
                    <a:gd name="T6" fmla="*/ 178855222 w 702"/>
                    <a:gd name="T7" fmla="*/ 16607700 h 1893"/>
                    <a:gd name="T8" fmla="*/ 142804406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87" name="Freeform 1121">
                  <a:extLst>
                    <a:ext uri="{FF2B5EF4-FFF2-40B4-BE49-F238E27FC236}">
                      <a16:creationId xmlns:a16="http://schemas.microsoft.com/office/drawing/2014/main" id="{CFF95C97-8E2B-EAF4-1B14-B43AD70E67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76652" y="3476723"/>
                  <a:ext cx="58489" cy="139375"/>
                </a:xfrm>
                <a:custGeom>
                  <a:avLst/>
                  <a:gdLst>
                    <a:gd name="T0" fmla="*/ 179213623 w 756"/>
                    <a:gd name="T1" fmla="*/ 0 h 2184"/>
                    <a:gd name="T2" fmla="*/ 35656008 w 756"/>
                    <a:gd name="T3" fmla="*/ 82904513 h 2184"/>
                    <a:gd name="T4" fmla="*/ 0 w 756"/>
                    <a:gd name="T5" fmla="*/ 82904513 h 2184"/>
                    <a:gd name="T6" fmla="*/ 143090785 w 756"/>
                    <a:gd name="T7" fmla="*/ 16632211 h 2184"/>
                    <a:gd name="T8" fmla="*/ 179213623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88" name="Freeform 1122">
                  <a:extLst>
                    <a:ext uri="{FF2B5EF4-FFF2-40B4-BE49-F238E27FC236}">
                      <a16:creationId xmlns:a16="http://schemas.microsoft.com/office/drawing/2014/main" id="{D8510CC7-0275-83A7-9A84-27BDEE70B5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332" y="3569758"/>
                  <a:ext cx="214545" cy="47048"/>
                </a:xfrm>
                <a:custGeom>
                  <a:avLst/>
                  <a:gdLst>
                    <a:gd name="T0" fmla="*/ 35658648 w 2773"/>
                    <a:gd name="T1" fmla="*/ 0 h 738"/>
                    <a:gd name="T2" fmla="*/ 0 w 2773"/>
                    <a:gd name="T3" fmla="*/ 16581742 h 738"/>
                    <a:gd name="T4" fmla="*/ 573357470 w 2773"/>
                    <a:gd name="T5" fmla="*/ 33163485 h 738"/>
                    <a:gd name="T6" fmla="*/ 573357470 w 2773"/>
                    <a:gd name="T7" fmla="*/ 16581742 h 738"/>
                    <a:gd name="T8" fmla="*/ 35658648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89" name="Freeform 1123">
                  <a:extLst>
                    <a:ext uri="{FF2B5EF4-FFF2-40B4-BE49-F238E27FC236}">
                      <a16:creationId xmlns:a16="http://schemas.microsoft.com/office/drawing/2014/main" id="{1A1213FA-84BC-35DE-F0C5-A3B48E3E36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83165" y="3477902"/>
                  <a:ext cx="54786" cy="139965"/>
                </a:xfrm>
                <a:custGeom>
                  <a:avLst/>
                  <a:gdLst>
                    <a:gd name="T0" fmla="*/ 656550006 w 637"/>
                    <a:gd name="T1" fmla="*/ 0 h 1659"/>
                    <a:gd name="T2" fmla="*/ 656550006 w 637"/>
                    <a:gd name="T3" fmla="*/ 0 h 1659"/>
                    <a:gd name="T4" fmla="*/ 54716163 w 637"/>
                    <a:gd name="T5" fmla="*/ 2147483646 h 1659"/>
                    <a:gd name="T6" fmla="*/ 0 w 637"/>
                    <a:gd name="T7" fmla="*/ 2147483646 h 1659"/>
                    <a:gd name="T8" fmla="*/ 65655000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90" name="Freeform 1124">
                  <a:extLst>
                    <a:ext uri="{FF2B5EF4-FFF2-40B4-BE49-F238E27FC236}">
                      <a16:creationId xmlns:a16="http://schemas.microsoft.com/office/drawing/2014/main" id="{D4F7EF4C-A960-D581-3A3D-4E3F4E3E80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588" y="3576007"/>
                  <a:ext cx="190792" cy="46458"/>
                </a:xfrm>
                <a:custGeom>
                  <a:avLst/>
                  <a:gdLst>
                    <a:gd name="T0" fmla="*/ 0 w 2216"/>
                    <a:gd name="T1" fmla="*/ 0 h 550"/>
                    <a:gd name="T2" fmla="*/ 54884212 w 2216"/>
                    <a:gd name="T3" fmla="*/ 101852492 h 550"/>
                    <a:gd name="T4" fmla="*/ 2147483646 w 2216"/>
                    <a:gd name="T5" fmla="*/ 1017940055 h 550"/>
                    <a:gd name="T6" fmla="*/ 2147483646 w 2216"/>
                    <a:gd name="T7" fmla="*/ 865464562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grpSp>
              <p:nvGrpSpPr>
                <p:cNvPr id="5191" name="Group 1125">
                  <a:extLst>
                    <a:ext uri="{FF2B5EF4-FFF2-40B4-BE49-F238E27FC236}">
                      <a16:creationId xmlns:a16="http://schemas.microsoft.com/office/drawing/2014/main" id="{9478FC0B-D116-AB81-515B-A63FAFA3FA2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3395" y="3625649"/>
                  <a:ext cx="64747" cy="27592"/>
                  <a:chOff x="1740" y="2642"/>
                  <a:chExt cx="752" cy="327"/>
                </a:xfrm>
              </p:grpSpPr>
              <p:sp>
                <p:nvSpPr>
                  <p:cNvPr id="5198" name="Freeform 1126">
                    <a:extLst>
                      <a:ext uri="{FF2B5EF4-FFF2-40B4-BE49-F238E27FC236}">
                        <a16:creationId xmlns:a16="http://schemas.microsoft.com/office/drawing/2014/main" id="{B6C6C6B6-ACCA-674A-DD88-855DBCBF16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99" name="Freeform 1127">
                    <a:extLst>
                      <a:ext uri="{FF2B5EF4-FFF2-40B4-BE49-F238E27FC236}">
                        <a16:creationId xmlns:a16="http://schemas.microsoft.com/office/drawing/2014/main" id="{76FC7012-D21D-1D0B-4E69-5800319E9B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200" name="Freeform 1128">
                    <a:extLst>
                      <a:ext uri="{FF2B5EF4-FFF2-40B4-BE49-F238E27FC236}">
                        <a16:creationId xmlns:a16="http://schemas.microsoft.com/office/drawing/2014/main" id="{27926DCD-6461-98DB-2084-1AF057C648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201" name="Freeform 1129">
                    <a:extLst>
                      <a:ext uri="{FF2B5EF4-FFF2-40B4-BE49-F238E27FC236}">
                        <a16:creationId xmlns:a16="http://schemas.microsoft.com/office/drawing/2014/main" id="{3B4C350A-C60A-7684-FDA5-D3A8EAA423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202" name="Freeform 1130">
                    <a:extLst>
                      <a:ext uri="{FF2B5EF4-FFF2-40B4-BE49-F238E27FC236}">
                        <a16:creationId xmlns:a16="http://schemas.microsoft.com/office/drawing/2014/main" id="{B6C3B6D1-B183-610D-606C-2D5FB21A52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203" name="Freeform 1131">
                    <a:extLst>
                      <a:ext uri="{FF2B5EF4-FFF2-40B4-BE49-F238E27FC236}">
                        <a16:creationId xmlns:a16="http://schemas.microsoft.com/office/drawing/2014/main" id="{1EE4283F-426E-F224-7CC1-E13F8AFEE6C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192" name="Freeform 1132">
                  <a:extLst>
                    <a:ext uri="{FF2B5EF4-FFF2-40B4-BE49-F238E27FC236}">
                      <a16:creationId xmlns:a16="http://schemas.microsoft.com/office/drawing/2014/main" id="{FC9FAE20-F048-3697-E360-45CF790168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04243" y="3629776"/>
                  <a:ext cx="78411" cy="60608"/>
                </a:xfrm>
                <a:custGeom>
                  <a:avLst/>
                  <a:gdLst>
                    <a:gd name="T0" fmla="*/ 39250883 w 990"/>
                    <a:gd name="T1" fmla="*/ 342828616 h 792"/>
                    <a:gd name="T2" fmla="*/ 354255671 w 990"/>
                    <a:gd name="T3" fmla="*/ 0 h 792"/>
                    <a:gd name="T4" fmla="*/ 354255671 w 990"/>
                    <a:gd name="T5" fmla="*/ 34504242 h 792"/>
                    <a:gd name="T6" fmla="*/ 0 w 990"/>
                    <a:gd name="T7" fmla="*/ 342828616 h 792"/>
                    <a:gd name="T8" fmla="*/ 39250883 w 990"/>
                    <a:gd name="T9" fmla="*/ 342828616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93" name="Freeform 1133">
                  <a:extLst>
                    <a:ext uri="{FF2B5EF4-FFF2-40B4-BE49-F238E27FC236}">
                      <a16:creationId xmlns:a16="http://schemas.microsoft.com/office/drawing/2014/main" id="{6CD3FBF1-238B-25B5-935E-7B336A64D7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129" y="3634611"/>
                  <a:ext cx="200625" cy="55302"/>
                </a:xfrm>
                <a:custGeom>
                  <a:avLst/>
                  <a:gdLst>
                    <a:gd name="T0" fmla="*/ 39302216 w 2532"/>
                    <a:gd name="T1" fmla="*/ 0 h 723"/>
                    <a:gd name="T2" fmla="*/ 39302216 w 2532"/>
                    <a:gd name="T3" fmla="*/ 0 h 723"/>
                    <a:gd name="T4" fmla="*/ 867084690 w 2532"/>
                    <a:gd name="T5" fmla="*/ 307891170 h 723"/>
                    <a:gd name="T6" fmla="*/ 867084690 w 2532"/>
                    <a:gd name="T7" fmla="*/ 342351506 h 723"/>
                    <a:gd name="T8" fmla="*/ 0 w 2532"/>
                    <a:gd name="T9" fmla="*/ 34009889 h 723"/>
                    <a:gd name="T10" fmla="*/ 39302216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94" name="Freeform 1134">
                  <a:extLst>
                    <a:ext uri="{FF2B5EF4-FFF2-40B4-BE49-F238E27FC236}">
                      <a16:creationId xmlns:a16="http://schemas.microsoft.com/office/drawing/2014/main" id="{EEC97DFC-1552-E132-F111-B0971A3A10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257" y="3624470"/>
                  <a:ext cx="2171" cy="11202"/>
                </a:xfrm>
                <a:custGeom>
                  <a:avLst/>
                  <a:gdLst>
                    <a:gd name="T0" fmla="*/ 48903362 w 26"/>
                    <a:gd name="T1" fmla="*/ 33634500 h 147"/>
                    <a:gd name="T2" fmla="*/ 48903362 w 26"/>
                    <a:gd name="T3" fmla="*/ 67263209 h 147"/>
                    <a:gd name="T4" fmla="*/ 0 w 26"/>
                    <a:gd name="T5" fmla="*/ 67263209 h 147"/>
                    <a:gd name="T6" fmla="*/ 48903362 w 26"/>
                    <a:gd name="T7" fmla="*/ 0 h 147"/>
                    <a:gd name="T8" fmla="*/ 48903362 w 26"/>
                    <a:gd name="T9" fmla="*/ 33634500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95" name="Freeform 1135">
                  <a:extLst>
                    <a:ext uri="{FF2B5EF4-FFF2-40B4-BE49-F238E27FC236}">
                      <a16:creationId xmlns:a16="http://schemas.microsoft.com/office/drawing/2014/main" id="{81CB74AC-0CAB-B3D7-244F-074A1B4190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384" y="3578837"/>
                  <a:ext cx="93225" cy="46340"/>
                </a:xfrm>
                <a:custGeom>
                  <a:avLst/>
                  <a:gdLst>
                    <a:gd name="T0" fmla="*/ 395043791 w 1176"/>
                    <a:gd name="T1" fmla="*/ 0 h 606"/>
                    <a:gd name="T2" fmla="*/ 0 w 1176"/>
                    <a:gd name="T3" fmla="*/ 273654982 h 606"/>
                    <a:gd name="T4" fmla="*/ 39357994 w 1176"/>
                    <a:gd name="T5" fmla="*/ 273654982 h 606"/>
                    <a:gd name="T6" fmla="*/ 395043791 w 1176"/>
                    <a:gd name="T7" fmla="*/ 33985420 h 606"/>
                    <a:gd name="T8" fmla="*/ 395043791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96" name="Freeform 1136">
                  <a:extLst>
                    <a:ext uri="{FF2B5EF4-FFF2-40B4-BE49-F238E27FC236}">
                      <a16:creationId xmlns:a16="http://schemas.microsoft.com/office/drawing/2014/main" id="{33708D2D-6B9C-EDED-5579-83E9985008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10642" y="3626829"/>
                  <a:ext cx="190281" cy="53180"/>
                </a:xfrm>
                <a:custGeom>
                  <a:avLst/>
                  <a:gdLst>
                    <a:gd name="T0" fmla="*/ 31829833 w 2532"/>
                    <a:gd name="T1" fmla="*/ 0 h 723"/>
                    <a:gd name="T2" fmla="*/ 31829833 w 2532"/>
                    <a:gd name="T3" fmla="*/ 0 h 723"/>
                    <a:gd name="T4" fmla="*/ 382827787 w 2532"/>
                    <a:gd name="T5" fmla="*/ 175498781 h 723"/>
                    <a:gd name="T6" fmla="*/ 382827787 w 2532"/>
                    <a:gd name="T7" fmla="*/ 175498781 h 723"/>
                    <a:gd name="T8" fmla="*/ 0 w 2532"/>
                    <a:gd name="T9" fmla="*/ 29448186 h 723"/>
                    <a:gd name="T10" fmla="*/ 31829833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97" name="Freeform 1137">
                  <a:extLst>
                    <a:ext uri="{FF2B5EF4-FFF2-40B4-BE49-F238E27FC236}">
                      <a16:creationId xmlns:a16="http://schemas.microsoft.com/office/drawing/2014/main" id="{A4995CFC-8387-1807-1434-4D9DD302E0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00668" y="3623055"/>
                  <a:ext cx="77645" cy="55066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302641137 h 723"/>
                    <a:gd name="T6" fmla="*/ 0 w 2532"/>
                    <a:gd name="T7" fmla="*/ 302641137 h 723"/>
                    <a:gd name="T8" fmla="*/ 0 w 2532"/>
                    <a:gd name="T9" fmla="*/ 33575256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grpSp>
            <p:nvGrpSpPr>
              <p:cNvPr id="5175" name="Group 1139">
                <a:extLst>
                  <a:ext uri="{FF2B5EF4-FFF2-40B4-BE49-F238E27FC236}">
                    <a16:creationId xmlns:a16="http://schemas.microsoft.com/office/drawing/2014/main" id="{F165D874-C470-2200-CD73-BC17F3D85EA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985622" y="3537823"/>
                <a:ext cx="359261" cy="342045"/>
                <a:chOff x="2839" y="3501"/>
                <a:chExt cx="755" cy="803"/>
              </a:xfrm>
            </p:grpSpPr>
            <p:pic>
              <p:nvPicPr>
                <p:cNvPr id="5179" name="Picture 1140" descr="desktop_computer_stylized_medium">
                  <a:extLst>
                    <a:ext uri="{FF2B5EF4-FFF2-40B4-BE49-F238E27FC236}">
                      <a16:creationId xmlns:a16="http://schemas.microsoft.com/office/drawing/2014/main" id="{A1F4454F-FE28-E9D6-BD95-97579E2630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180" name="Freeform 1141">
                  <a:extLst>
                    <a:ext uri="{FF2B5EF4-FFF2-40B4-BE49-F238E27FC236}">
                      <a16:creationId xmlns:a16="http://schemas.microsoft.com/office/drawing/2014/main" id="{877A5AED-B044-1B90-2CAA-880C545268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grpSp>
            <p:nvGrpSpPr>
              <p:cNvPr id="5176" name="Group 5175">
                <a:extLst>
                  <a:ext uri="{FF2B5EF4-FFF2-40B4-BE49-F238E27FC236}">
                    <a16:creationId xmlns:a16="http://schemas.microsoft.com/office/drawing/2014/main" id="{C76B7DCC-1C69-1C53-F6D6-8A6B1846AB1A}"/>
                  </a:ext>
                </a:extLst>
              </p:cNvPr>
              <p:cNvGrpSpPr/>
              <p:nvPr/>
            </p:nvGrpSpPr>
            <p:grpSpPr>
              <a:xfrm>
                <a:off x="7797061" y="3296104"/>
                <a:ext cx="347997" cy="396620"/>
                <a:chOff x="7797061" y="3296104"/>
                <a:chExt cx="347997" cy="396620"/>
              </a:xfrm>
            </p:grpSpPr>
            <p:pic>
              <p:nvPicPr>
                <p:cNvPr id="5177" name="Picture 571" descr="fridge2.png">
                  <a:extLst>
                    <a:ext uri="{FF2B5EF4-FFF2-40B4-BE49-F238E27FC236}">
                      <a16:creationId xmlns:a16="http://schemas.microsoft.com/office/drawing/2014/main" id="{6012C43E-CB54-D84F-C946-8E2BA4941F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96825" y="3355697"/>
                  <a:ext cx="189578" cy="3370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178" name="Picture 1115" descr="antenna_stylized">
                  <a:extLst>
                    <a:ext uri="{FF2B5EF4-FFF2-40B4-BE49-F238E27FC236}">
                      <a16:creationId xmlns:a16="http://schemas.microsoft.com/office/drawing/2014/main" id="{70ADC3BF-9653-942D-8440-EE279744BD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97061" y="329610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5204" name="Group 5203">
              <a:extLst>
                <a:ext uri="{FF2B5EF4-FFF2-40B4-BE49-F238E27FC236}">
                  <a16:creationId xmlns:a16="http://schemas.microsoft.com/office/drawing/2014/main" id="{32506D97-8E1A-FD2D-6F6B-31BFA1511C46}"/>
                </a:ext>
              </a:extLst>
            </p:cNvPr>
            <p:cNvGrpSpPr/>
            <p:nvPr/>
          </p:nvGrpSpPr>
          <p:grpSpPr>
            <a:xfrm>
              <a:off x="11039945" y="3460672"/>
              <a:ext cx="518448" cy="1212242"/>
              <a:chOff x="11058573" y="3399165"/>
              <a:chExt cx="518448" cy="1212242"/>
            </a:xfrm>
          </p:grpSpPr>
          <p:grpSp>
            <p:nvGrpSpPr>
              <p:cNvPr id="5205" name="Group 5204">
                <a:extLst>
                  <a:ext uri="{FF2B5EF4-FFF2-40B4-BE49-F238E27FC236}">
                    <a16:creationId xmlns:a16="http://schemas.microsoft.com/office/drawing/2014/main" id="{B984F496-4ABC-F649-77E5-A9BAB4D3B7C4}"/>
                  </a:ext>
                </a:extLst>
              </p:cNvPr>
              <p:cNvGrpSpPr/>
              <p:nvPr/>
            </p:nvGrpSpPr>
            <p:grpSpPr>
              <a:xfrm>
                <a:off x="11087182" y="415959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5212" name="Straight Connector 5211">
                  <a:extLst>
                    <a:ext uri="{FF2B5EF4-FFF2-40B4-BE49-F238E27FC236}">
                      <a16:creationId xmlns:a16="http://schemas.microsoft.com/office/drawing/2014/main" id="{F614CC4C-3547-7C07-8B4E-CFC1CF996A15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213" name="Group 5212">
                  <a:extLst>
                    <a:ext uri="{FF2B5EF4-FFF2-40B4-BE49-F238E27FC236}">
                      <a16:creationId xmlns:a16="http://schemas.microsoft.com/office/drawing/2014/main" id="{1A515DE0-2884-E1B5-922B-D0D9AF854749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5214" name="Picture 5213" descr="server_rack.png">
                    <a:extLst>
                      <a:ext uri="{FF2B5EF4-FFF2-40B4-BE49-F238E27FC236}">
                        <a16:creationId xmlns:a16="http://schemas.microsoft.com/office/drawing/2014/main" id="{CBA641F4-8700-DAF6-5032-0D92847721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5215" name="Picture 5214" descr="server_rack.png">
                    <a:extLst>
                      <a:ext uri="{FF2B5EF4-FFF2-40B4-BE49-F238E27FC236}">
                        <a16:creationId xmlns:a16="http://schemas.microsoft.com/office/drawing/2014/main" id="{E9855686-4F95-756E-2D94-7316D116B2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5216" name="Picture 5215" descr="server_rack.png">
                    <a:extLst>
                      <a:ext uri="{FF2B5EF4-FFF2-40B4-BE49-F238E27FC236}">
                        <a16:creationId xmlns:a16="http://schemas.microsoft.com/office/drawing/2014/main" id="{D0D72EA1-37A9-61F4-0B61-45C7913B95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5206" name="Group 5205">
                <a:extLst>
                  <a:ext uri="{FF2B5EF4-FFF2-40B4-BE49-F238E27FC236}">
                    <a16:creationId xmlns:a16="http://schemas.microsoft.com/office/drawing/2014/main" id="{01487A3E-D309-7856-0C7D-E0569AB86F66}"/>
                  </a:ext>
                </a:extLst>
              </p:cNvPr>
              <p:cNvGrpSpPr/>
              <p:nvPr/>
            </p:nvGrpSpPr>
            <p:grpSpPr>
              <a:xfrm>
                <a:off x="11058573" y="339916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5207" name="Straight Connector 5206">
                  <a:extLst>
                    <a:ext uri="{FF2B5EF4-FFF2-40B4-BE49-F238E27FC236}">
                      <a16:creationId xmlns:a16="http://schemas.microsoft.com/office/drawing/2014/main" id="{F3A126A9-3B8B-2CC0-86B1-CFE52C16E91D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208" name="Group 5207">
                  <a:extLst>
                    <a:ext uri="{FF2B5EF4-FFF2-40B4-BE49-F238E27FC236}">
                      <a16:creationId xmlns:a16="http://schemas.microsoft.com/office/drawing/2014/main" id="{333605C0-DDD5-BE84-3827-63EED469BB47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5209" name="Picture 5208" descr="server_rack.png">
                    <a:extLst>
                      <a:ext uri="{FF2B5EF4-FFF2-40B4-BE49-F238E27FC236}">
                        <a16:creationId xmlns:a16="http://schemas.microsoft.com/office/drawing/2014/main" id="{F36A0994-958A-8FE8-15EE-D115AA06BD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5210" name="Picture 5209" descr="server_rack.png">
                    <a:extLst>
                      <a:ext uri="{FF2B5EF4-FFF2-40B4-BE49-F238E27FC236}">
                        <a16:creationId xmlns:a16="http://schemas.microsoft.com/office/drawing/2014/main" id="{67FAA078-F3BE-2F33-D258-B3BF95BEC4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5211" name="Picture 5210" descr="server_rack.png">
                    <a:extLst>
                      <a:ext uri="{FF2B5EF4-FFF2-40B4-BE49-F238E27FC236}">
                        <a16:creationId xmlns:a16="http://schemas.microsoft.com/office/drawing/2014/main" id="{7159C539-8C9E-5650-B49B-FCD144D956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5217" name="Group 950">
              <a:extLst>
                <a:ext uri="{FF2B5EF4-FFF2-40B4-BE49-F238E27FC236}">
                  <a16:creationId xmlns:a16="http://schemas.microsoft.com/office/drawing/2014/main" id="{EDD08B3F-1685-1A9F-5C33-D1DCF690F6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63913" y="5306138"/>
              <a:ext cx="177192" cy="330833"/>
              <a:chOff x="4140" y="429"/>
              <a:chExt cx="1425" cy="2396"/>
            </a:xfrm>
          </p:grpSpPr>
          <p:sp>
            <p:nvSpPr>
              <p:cNvPr id="5218" name="Freeform 951">
                <a:extLst>
                  <a:ext uri="{FF2B5EF4-FFF2-40B4-BE49-F238E27FC236}">
                    <a16:creationId xmlns:a16="http://schemas.microsoft.com/office/drawing/2014/main" id="{35CC9912-27FF-E1AA-0971-DB9F38C239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19" name="Rectangle 952">
                <a:extLst>
                  <a:ext uri="{FF2B5EF4-FFF2-40B4-BE49-F238E27FC236}">
                    <a16:creationId xmlns:a16="http://schemas.microsoft.com/office/drawing/2014/main" id="{CC0C82C7-E995-AE8F-2BC7-4C59536584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5220" name="Freeform 953">
                <a:extLst>
                  <a:ext uri="{FF2B5EF4-FFF2-40B4-BE49-F238E27FC236}">
                    <a16:creationId xmlns:a16="http://schemas.microsoft.com/office/drawing/2014/main" id="{05D914FF-0E33-2D6B-D39F-0DB4DD719B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21" name="Freeform 954">
                <a:extLst>
                  <a:ext uri="{FF2B5EF4-FFF2-40B4-BE49-F238E27FC236}">
                    <a16:creationId xmlns:a16="http://schemas.microsoft.com/office/drawing/2014/main" id="{B2CE6308-5290-65DD-83EB-8E4B56FA2B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22" name="Rectangle 955">
                <a:extLst>
                  <a:ext uri="{FF2B5EF4-FFF2-40B4-BE49-F238E27FC236}">
                    <a16:creationId xmlns:a16="http://schemas.microsoft.com/office/drawing/2014/main" id="{BF1404E1-C520-117C-B528-1585C8411A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grpSp>
            <p:nvGrpSpPr>
              <p:cNvPr id="5223" name="Group 956">
                <a:extLst>
                  <a:ext uri="{FF2B5EF4-FFF2-40B4-BE49-F238E27FC236}">
                    <a16:creationId xmlns:a16="http://schemas.microsoft.com/office/drawing/2014/main" id="{3AA74519-7655-E97B-1F58-D6E897852B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5248" name="AutoShape 957">
                  <a:extLst>
                    <a:ext uri="{FF2B5EF4-FFF2-40B4-BE49-F238E27FC236}">
                      <a16:creationId xmlns:a16="http://schemas.microsoft.com/office/drawing/2014/main" id="{1C636E8E-C4C0-6A5C-586A-4DF48BBC48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249" name="AutoShape 958">
                  <a:extLst>
                    <a:ext uri="{FF2B5EF4-FFF2-40B4-BE49-F238E27FC236}">
                      <a16:creationId xmlns:a16="http://schemas.microsoft.com/office/drawing/2014/main" id="{BE0C4448-4F7C-A09A-85BB-AC2C4B8335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5224" name="Rectangle 959">
                <a:extLst>
                  <a:ext uri="{FF2B5EF4-FFF2-40B4-BE49-F238E27FC236}">
                    <a16:creationId xmlns:a16="http://schemas.microsoft.com/office/drawing/2014/main" id="{ACC39281-D0B1-EF7E-FB38-CE88C21F20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grpSp>
            <p:nvGrpSpPr>
              <p:cNvPr id="5225" name="Group 960">
                <a:extLst>
                  <a:ext uri="{FF2B5EF4-FFF2-40B4-BE49-F238E27FC236}">
                    <a16:creationId xmlns:a16="http://schemas.microsoft.com/office/drawing/2014/main" id="{F36FBBCA-396F-4E9D-F1B8-092BD6DCCD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5246" name="AutoShape 961">
                  <a:extLst>
                    <a:ext uri="{FF2B5EF4-FFF2-40B4-BE49-F238E27FC236}">
                      <a16:creationId xmlns:a16="http://schemas.microsoft.com/office/drawing/2014/main" id="{844189D0-1A49-1301-2EAA-F471D53153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247" name="AutoShape 962">
                  <a:extLst>
                    <a:ext uri="{FF2B5EF4-FFF2-40B4-BE49-F238E27FC236}">
                      <a16:creationId xmlns:a16="http://schemas.microsoft.com/office/drawing/2014/main" id="{9B868949-FB6E-1F51-B36C-73010D8D04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5226" name="Rectangle 963">
                <a:extLst>
                  <a:ext uri="{FF2B5EF4-FFF2-40B4-BE49-F238E27FC236}">
                    <a16:creationId xmlns:a16="http://schemas.microsoft.com/office/drawing/2014/main" id="{2A8024F8-6B32-DF7A-9BB8-A6EE770230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5227" name="Rectangle 964">
                <a:extLst>
                  <a:ext uri="{FF2B5EF4-FFF2-40B4-BE49-F238E27FC236}">
                    <a16:creationId xmlns:a16="http://schemas.microsoft.com/office/drawing/2014/main" id="{495DA226-A0A7-AA13-6829-C0C4C9FE4E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grpSp>
            <p:nvGrpSpPr>
              <p:cNvPr id="5228" name="Group 965">
                <a:extLst>
                  <a:ext uri="{FF2B5EF4-FFF2-40B4-BE49-F238E27FC236}">
                    <a16:creationId xmlns:a16="http://schemas.microsoft.com/office/drawing/2014/main" id="{9F8A3875-28F2-3180-20AF-D16F670585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5244" name="AutoShape 966">
                  <a:extLst>
                    <a:ext uri="{FF2B5EF4-FFF2-40B4-BE49-F238E27FC236}">
                      <a16:creationId xmlns:a16="http://schemas.microsoft.com/office/drawing/2014/main" id="{00F57825-55EE-EDD6-B80F-B0B279D76D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245" name="AutoShape 967">
                  <a:extLst>
                    <a:ext uri="{FF2B5EF4-FFF2-40B4-BE49-F238E27FC236}">
                      <a16:creationId xmlns:a16="http://schemas.microsoft.com/office/drawing/2014/main" id="{C6F79DC6-3E07-09E8-DA65-DF22F2D64D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5229" name="Freeform 968">
                <a:extLst>
                  <a:ext uri="{FF2B5EF4-FFF2-40B4-BE49-F238E27FC236}">
                    <a16:creationId xmlns:a16="http://schemas.microsoft.com/office/drawing/2014/main" id="{9E777592-FA74-9A78-249F-9783477D37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5230" name="Group 969">
                <a:extLst>
                  <a:ext uri="{FF2B5EF4-FFF2-40B4-BE49-F238E27FC236}">
                    <a16:creationId xmlns:a16="http://schemas.microsoft.com/office/drawing/2014/main" id="{4E2CF54D-3CE7-55D6-FD1A-D1D108F2B0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5242" name="AutoShape 970">
                  <a:extLst>
                    <a:ext uri="{FF2B5EF4-FFF2-40B4-BE49-F238E27FC236}">
                      <a16:creationId xmlns:a16="http://schemas.microsoft.com/office/drawing/2014/main" id="{FE849117-68D4-85BD-C907-0D9A4090F3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243" name="AutoShape 971">
                  <a:extLst>
                    <a:ext uri="{FF2B5EF4-FFF2-40B4-BE49-F238E27FC236}">
                      <a16:creationId xmlns:a16="http://schemas.microsoft.com/office/drawing/2014/main" id="{16D2ED25-269A-3696-270F-2C3B4E9756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5231" name="Rectangle 972">
                <a:extLst>
                  <a:ext uri="{FF2B5EF4-FFF2-40B4-BE49-F238E27FC236}">
                    <a16:creationId xmlns:a16="http://schemas.microsoft.com/office/drawing/2014/main" id="{6B3DCA28-7B35-DCBD-468F-9D9699C6A5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5232" name="Freeform 973">
                <a:extLst>
                  <a:ext uri="{FF2B5EF4-FFF2-40B4-BE49-F238E27FC236}">
                    <a16:creationId xmlns:a16="http://schemas.microsoft.com/office/drawing/2014/main" id="{E8E36742-925C-2791-E35B-E129771C84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33" name="Freeform 974">
                <a:extLst>
                  <a:ext uri="{FF2B5EF4-FFF2-40B4-BE49-F238E27FC236}">
                    <a16:creationId xmlns:a16="http://schemas.microsoft.com/office/drawing/2014/main" id="{3B18640C-37B2-F5EA-1399-2FF2D52E6E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34" name="Oval 975">
                <a:extLst>
                  <a:ext uri="{FF2B5EF4-FFF2-40B4-BE49-F238E27FC236}">
                    <a16:creationId xmlns:a16="http://schemas.microsoft.com/office/drawing/2014/main" id="{D0596208-AE3F-A892-C838-BD70EB6A0F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5235" name="Freeform 976">
                <a:extLst>
                  <a:ext uri="{FF2B5EF4-FFF2-40B4-BE49-F238E27FC236}">
                    <a16:creationId xmlns:a16="http://schemas.microsoft.com/office/drawing/2014/main" id="{B472ECCC-7321-49BE-B1AB-254D06E1E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36" name="AutoShape 977">
                <a:extLst>
                  <a:ext uri="{FF2B5EF4-FFF2-40B4-BE49-F238E27FC236}">
                    <a16:creationId xmlns:a16="http://schemas.microsoft.com/office/drawing/2014/main" id="{2E5D3ADA-5ED4-3253-AA14-A383FC56C6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5237" name="AutoShape 978">
                <a:extLst>
                  <a:ext uri="{FF2B5EF4-FFF2-40B4-BE49-F238E27FC236}">
                    <a16:creationId xmlns:a16="http://schemas.microsoft.com/office/drawing/2014/main" id="{753EAC40-4518-997D-57A9-6F69F9EB0B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5238" name="Oval 979">
                <a:extLst>
                  <a:ext uri="{FF2B5EF4-FFF2-40B4-BE49-F238E27FC236}">
                    <a16:creationId xmlns:a16="http://schemas.microsoft.com/office/drawing/2014/main" id="{CB5D0F94-08C3-8E61-268F-2427B03E6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5239" name="Oval 980">
                <a:extLst>
                  <a:ext uri="{FF2B5EF4-FFF2-40B4-BE49-F238E27FC236}">
                    <a16:creationId xmlns:a16="http://schemas.microsoft.com/office/drawing/2014/main" id="{74EE9CB8-8E7A-7393-CF5F-3E23C43B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240" name="Oval 981">
                <a:extLst>
                  <a:ext uri="{FF2B5EF4-FFF2-40B4-BE49-F238E27FC236}">
                    <a16:creationId xmlns:a16="http://schemas.microsoft.com/office/drawing/2014/main" id="{7475E936-EFDC-3DDF-C4B7-B5C5B00A6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5241" name="Rectangle 982">
                <a:extLst>
                  <a:ext uri="{FF2B5EF4-FFF2-40B4-BE49-F238E27FC236}">
                    <a16:creationId xmlns:a16="http://schemas.microsoft.com/office/drawing/2014/main" id="{73B1A4A4-773A-B1B7-3136-6EE7AAFD8D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5250" name="Group 590">
              <a:extLst>
                <a:ext uri="{FF2B5EF4-FFF2-40B4-BE49-F238E27FC236}">
                  <a16:creationId xmlns:a16="http://schemas.microsoft.com/office/drawing/2014/main" id="{BD88E837-7ABB-DBA4-8847-7946A867DE6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55853" y="4932348"/>
              <a:ext cx="345630" cy="320302"/>
              <a:chOff x="2839" y="3501"/>
              <a:chExt cx="755" cy="803"/>
            </a:xfrm>
          </p:grpSpPr>
          <p:pic>
            <p:nvPicPr>
              <p:cNvPr id="5251" name="Picture 591" descr="desktop_computer_stylized_medium">
                <a:extLst>
                  <a:ext uri="{FF2B5EF4-FFF2-40B4-BE49-F238E27FC236}">
                    <a16:creationId xmlns:a16="http://schemas.microsoft.com/office/drawing/2014/main" id="{746A2713-0E50-9E0F-AA7F-30ECF015FD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52" name="Freeform 592">
                <a:extLst>
                  <a:ext uri="{FF2B5EF4-FFF2-40B4-BE49-F238E27FC236}">
                    <a16:creationId xmlns:a16="http://schemas.microsoft.com/office/drawing/2014/main" id="{372373E1-E590-617D-D3F5-9D8B118F7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5253" name="Group 1064">
              <a:extLst>
                <a:ext uri="{FF2B5EF4-FFF2-40B4-BE49-F238E27FC236}">
                  <a16:creationId xmlns:a16="http://schemas.microsoft.com/office/drawing/2014/main" id="{AD036B1F-7FB4-B3AA-9B5B-6E6D8E6700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0801" y="5861358"/>
              <a:ext cx="310186" cy="307808"/>
              <a:chOff x="877" y="1008"/>
              <a:chExt cx="2747" cy="2591"/>
            </a:xfrm>
          </p:grpSpPr>
          <p:pic>
            <p:nvPicPr>
              <p:cNvPr id="5254" name="Picture 1065" descr="antenna_stylized">
                <a:extLst>
                  <a:ext uri="{FF2B5EF4-FFF2-40B4-BE49-F238E27FC236}">
                    <a16:creationId xmlns:a16="http://schemas.microsoft.com/office/drawing/2014/main" id="{5A0ADF6F-69CE-E3AA-460D-78D5A89799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255" name="Picture 1066" descr="laptop_keyboard">
                <a:extLst>
                  <a:ext uri="{FF2B5EF4-FFF2-40B4-BE49-F238E27FC236}">
                    <a16:creationId xmlns:a16="http://schemas.microsoft.com/office/drawing/2014/main" id="{BDB34A4B-6FD4-11EF-6B3B-389169D732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56" name="Freeform 1067">
                <a:extLst>
                  <a:ext uri="{FF2B5EF4-FFF2-40B4-BE49-F238E27FC236}">
                    <a16:creationId xmlns:a16="http://schemas.microsoft.com/office/drawing/2014/main" id="{157492DA-B318-7A8F-7032-AA30F45644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pic>
            <p:nvPicPr>
              <p:cNvPr id="5257" name="Picture 1068" descr="screen">
                <a:extLst>
                  <a:ext uri="{FF2B5EF4-FFF2-40B4-BE49-F238E27FC236}">
                    <a16:creationId xmlns:a16="http://schemas.microsoft.com/office/drawing/2014/main" id="{D253E969-898D-5593-22C9-F8AFB00A09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58" name="Freeform 1069">
                <a:extLst>
                  <a:ext uri="{FF2B5EF4-FFF2-40B4-BE49-F238E27FC236}">
                    <a16:creationId xmlns:a16="http://schemas.microsoft.com/office/drawing/2014/main" id="{B5C9A2C9-EFD4-185F-A567-D529583A54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59" name="Freeform 1070">
                <a:extLst>
                  <a:ext uri="{FF2B5EF4-FFF2-40B4-BE49-F238E27FC236}">
                    <a16:creationId xmlns:a16="http://schemas.microsoft.com/office/drawing/2014/main" id="{5F8F8057-F3F0-689D-8BEE-B1F3A94641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60" name="Freeform 1071">
                <a:extLst>
                  <a:ext uri="{FF2B5EF4-FFF2-40B4-BE49-F238E27FC236}">
                    <a16:creationId xmlns:a16="http://schemas.microsoft.com/office/drawing/2014/main" id="{D6A32B9D-96E3-3A34-A09C-137CB884C6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61" name="Freeform 1072">
                <a:extLst>
                  <a:ext uri="{FF2B5EF4-FFF2-40B4-BE49-F238E27FC236}">
                    <a16:creationId xmlns:a16="http://schemas.microsoft.com/office/drawing/2014/main" id="{9294BF97-F8A1-C92C-0382-C3C93A8EB8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62" name="Freeform 1073">
                <a:extLst>
                  <a:ext uri="{FF2B5EF4-FFF2-40B4-BE49-F238E27FC236}">
                    <a16:creationId xmlns:a16="http://schemas.microsoft.com/office/drawing/2014/main" id="{050673BE-2D36-E91A-FE6B-C5489A0AD3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63" name="Freeform 1074">
                <a:extLst>
                  <a:ext uri="{FF2B5EF4-FFF2-40B4-BE49-F238E27FC236}">
                    <a16:creationId xmlns:a16="http://schemas.microsoft.com/office/drawing/2014/main" id="{222B197D-4C46-B221-31B0-1DC08E2F20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5264" name="Group 1075">
                <a:extLst>
                  <a:ext uri="{FF2B5EF4-FFF2-40B4-BE49-F238E27FC236}">
                    <a16:creationId xmlns:a16="http://schemas.microsoft.com/office/drawing/2014/main" id="{21A494FE-718A-BBAF-402B-21814C07784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5271" name="Freeform 1076">
                  <a:extLst>
                    <a:ext uri="{FF2B5EF4-FFF2-40B4-BE49-F238E27FC236}">
                      <a16:creationId xmlns:a16="http://schemas.microsoft.com/office/drawing/2014/main" id="{163C608D-0C1D-6291-55D8-B5BF941D44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272" name="Freeform 1077">
                  <a:extLst>
                    <a:ext uri="{FF2B5EF4-FFF2-40B4-BE49-F238E27FC236}">
                      <a16:creationId xmlns:a16="http://schemas.microsoft.com/office/drawing/2014/main" id="{CDFA4E6E-EBCE-B59D-64B4-889126ECDC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273" name="Freeform 1078">
                  <a:extLst>
                    <a:ext uri="{FF2B5EF4-FFF2-40B4-BE49-F238E27FC236}">
                      <a16:creationId xmlns:a16="http://schemas.microsoft.com/office/drawing/2014/main" id="{15D0DCE4-3194-8032-22D8-F516B3CFFD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274" name="Freeform 1079">
                  <a:extLst>
                    <a:ext uri="{FF2B5EF4-FFF2-40B4-BE49-F238E27FC236}">
                      <a16:creationId xmlns:a16="http://schemas.microsoft.com/office/drawing/2014/main" id="{4A6856F3-03D2-B756-4E1C-C2C80F4B99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275" name="Freeform 1080">
                  <a:extLst>
                    <a:ext uri="{FF2B5EF4-FFF2-40B4-BE49-F238E27FC236}">
                      <a16:creationId xmlns:a16="http://schemas.microsoft.com/office/drawing/2014/main" id="{54CDAAB1-3617-DE77-3055-EB6EA94163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276" name="Freeform 1081">
                  <a:extLst>
                    <a:ext uri="{FF2B5EF4-FFF2-40B4-BE49-F238E27FC236}">
                      <a16:creationId xmlns:a16="http://schemas.microsoft.com/office/drawing/2014/main" id="{57924E1C-B3A5-1DDD-F9D4-462C8E8626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5265" name="Freeform 1082">
                <a:extLst>
                  <a:ext uri="{FF2B5EF4-FFF2-40B4-BE49-F238E27FC236}">
                    <a16:creationId xmlns:a16="http://schemas.microsoft.com/office/drawing/2014/main" id="{F7A7B9C3-D235-A2C7-1D18-207E7427FE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66" name="Freeform 1083">
                <a:extLst>
                  <a:ext uri="{FF2B5EF4-FFF2-40B4-BE49-F238E27FC236}">
                    <a16:creationId xmlns:a16="http://schemas.microsoft.com/office/drawing/2014/main" id="{6A3C2246-A073-CF20-4526-2448757EC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67" name="Freeform 1084">
                <a:extLst>
                  <a:ext uri="{FF2B5EF4-FFF2-40B4-BE49-F238E27FC236}">
                    <a16:creationId xmlns:a16="http://schemas.microsoft.com/office/drawing/2014/main" id="{5B7C9BED-F91F-DE99-B258-1BB09527E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68" name="Freeform 1085">
                <a:extLst>
                  <a:ext uri="{FF2B5EF4-FFF2-40B4-BE49-F238E27FC236}">
                    <a16:creationId xmlns:a16="http://schemas.microsoft.com/office/drawing/2014/main" id="{89DF7C00-B82F-CF37-B843-D1B07D7F4A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69" name="Freeform 1086">
                <a:extLst>
                  <a:ext uri="{FF2B5EF4-FFF2-40B4-BE49-F238E27FC236}">
                    <a16:creationId xmlns:a16="http://schemas.microsoft.com/office/drawing/2014/main" id="{1A14B286-4A2A-2520-53B1-BE96A6C9F0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70" name="Freeform 1087">
                <a:extLst>
                  <a:ext uri="{FF2B5EF4-FFF2-40B4-BE49-F238E27FC236}">
                    <a16:creationId xmlns:a16="http://schemas.microsoft.com/office/drawing/2014/main" id="{72075EC9-6FBC-997A-0D01-D6F846BCBE4E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5277" name="Group 590">
              <a:extLst>
                <a:ext uri="{FF2B5EF4-FFF2-40B4-BE49-F238E27FC236}">
                  <a16:creationId xmlns:a16="http://schemas.microsoft.com/office/drawing/2014/main" id="{3EB12C41-1F84-675F-45C1-FD649521CF5B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748979" y="5313247"/>
              <a:ext cx="345630" cy="320302"/>
              <a:chOff x="2839" y="3501"/>
              <a:chExt cx="755" cy="803"/>
            </a:xfrm>
          </p:grpSpPr>
          <p:pic>
            <p:nvPicPr>
              <p:cNvPr id="5278" name="Picture 591" descr="desktop_computer_stylized_medium">
                <a:extLst>
                  <a:ext uri="{FF2B5EF4-FFF2-40B4-BE49-F238E27FC236}">
                    <a16:creationId xmlns:a16="http://schemas.microsoft.com/office/drawing/2014/main" id="{9749AC9E-8230-AC79-9D0A-740BB0CBE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79" name="Freeform 592">
                <a:extLst>
                  <a:ext uri="{FF2B5EF4-FFF2-40B4-BE49-F238E27FC236}">
                    <a16:creationId xmlns:a16="http://schemas.microsoft.com/office/drawing/2014/main" id="{04B58AA6-7F2E-B6FF-A96A-69D9F7F95C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5280" name="Group 590">
              <a:extLst>
                <a:ext uri="{FF2B5EF4-FFF2-40B4-BE49-F238E27FC236}">
                  <a16:creationId xmlns:a16="http://schemas.microsoft.com/office/drawing/2014/main" id="{E7A9FF4C-8B31-58F9-61BB-CDAA6791D34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8128907" y="5536844"/>
              <a:ext cx="345630" cy="320302"/>
              <a:chOff x="2839" y="3501"/>
              <a:chExt cx="755" cy="803"/>
            </a:xfrm>
          </p:grpSpPr>
          <p:pic>
            <p:nvPicPr>
              <p:cNvPr id="5281" name="Picture 591" descr="desktop_computer_stylized_medium">
                <a:extLst>
                  <a:ext uri="{FF2B5EF4-FFF2-40B4-BE49-F238E27FC236}">
                    <a16:creationId xmlns:a16="http://schemas.microsoft.com/office/drawing/2014/main" id="{C3E7D600-BDB1-8E83-8FC7-B71A41F268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82" name="Freeform 592">
                <a:extLst>
                  <a:ext uri="{FF2B5EF4-FFF2-40B4-BE49-F238E27FC236}">
                    <a16:creationId xmlns:a16="http://schemas.microsoft.com/office/drawing/2014/main" id="{58A471B9-F838-E0D1-16D7-4E4979A75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5283" name="Group 590">
              <a:extLst>
                <a:ext uri="{FF2B5EF4-FFF2-40B4-BE49-F238E27FC236}">
                  <a16:creationId xmlns:a16="http://schemas.microsoft.com/office/drawing/2014/main" id="{07527F15-71D4-F8DD-9C7F-A7DF3DB2899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8527132" y="5558317"/>
              <a:ext cx="345630" cy="320302"/>
              <a:chOff x="2839" y="3501"/>
              <a:chExt cx="755" cy="803"/>
            </a:xfrm>
          </p:grpSpPr>
          <p:pic>
            <p:nvPicPr>
              <p:cNvPr id="5284" name="Picture 591" descr="desktop_computer_stylized_medium">
                <a:extLst>
                  <a:ext uri="{FF2B5EF4-FFF2-40B4-BE49-F238E27FC236}">
                    <a16:creationId xmlns:a16="http://schemas.microsoft.com/office/drawing/2014/main" id="{011BFF62-A5DD-363C-DAEB-C39ED2F94A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85" name="Freeform 592">
                <a:extLst>
                  <a:ext uri="{FF2B5EF4-FFF2-40B4-BE49-F238E27FC236}">
                    <a16:creationId xmlns:a16="http://schemas.microsoft.com/office/drawing/2014/main" id="{2C0616CF-6E9F-D982-CCD3-76689490D9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5286" name="Group 1064">
              <a:extLst>
                <a:ext uri="{FF2B5EF4-FFF2-40B4-BE49-F238E27FC236}">
                  <a16:creationId xmlns:a16="http://schemas.microsoft.com/office/drawing/2014/main" id="{4669113E-9247-5B3B-4EE0-49192F0F69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47169" y="6015687"/>
              <a:ext cx="319264" cy="253379"/>
              <a:chOff x="877" y="1008"/>
              <a:chExt cx="2747" cy="2591"/>
            </a:xfrm>
          </p:grpSpPr>
          <p:pic>
            <p:nvPicPr>
              <p:cNvPr id="5287" name="Picture 1065" descr="antenna_stylized">
                <a:extLst>
                  <a:ext uri="{FF2B5EF4-FFF2-40B4-BE49-F238E27FC236}">
                    <a16:creationId xmlns:a16="http://schemas.microsoft.com/office/drawing/2014/main" id="{737D8274-93D3-5A3A-4504-FDFC608E94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288" name="Picture 1066" descr="laptop_keyboard">
                <a:extLst>
                  <a:ext uri="{FF2B5EF4-FFF2-40B4-BE49-F238E27FC236}">
                    <a16:creationId xmlns:a16="http://schemas.microsoft.com/office/drawing/2014/main" id="{D5559779-3F74-974A-8879-4FF521064E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89" name="Freeform 1067">
                <a:extLst>
                  <a:ext uri="{FF2B5EF4-FFF2-40B4-BE49-F238E27FC236}">
                    <a16:creationId xmlns:a16="http://schemas.microsoft.com/office/drawing/2014/main" id="{2A3B7E2F-C215-E0D2-10A4-8C78ADF35A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pic>
            <p:nvPicPr>
              <p:cNvPr id="5290" name="Picture 1068" descr="screen">
                <a:extLst>
                  <a:ext uri="{FF2B5EF4-FFF2-40B4-BE49-F238E27FC236}">
                    <a16:creationId xmlns:a16="http://schemas.microsoft.com/office/drawing/2014/main" id="{90E3C69C-9DE0-AD07-9A74-FC62A2908A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91" name="Freeform 1069">
                <a:extLst>
                  <a:ext uri="{FF2B5EF4-FFF2-40B4-BE49-F238E27FC236}">
                    <a16:creationId xmlns:a16="http://schemas.microsoft.com/office/drawing/2014/main" id="{1D93938D-C3EF-1959-6721-9F5E5EAF46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92" name="Freeform 1070">
                <a:extLst>
                  <a:ext uri="{FF2B5EF4-FFF2-40B4-BE49-F238E27FC236}">
                    <a16:creationId xmlns:a16="http://schemas.microsoft.com/office/drawing/2014/main" id="{21D3C792-1C91-6CEE-8760-B6D59C622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93" name="Freeform 1071">
                <a:extLst>
                  <a:ext uri="{FF2B5EF4-FFF2-40B4-BE49-F238E27FC236}">
                    <a16:creationId xmlns:a16="http://schemas.microsoft.com/office/drawing/2014/main" id="{4CD7D5BD-1AC9-0EA4-BD94-FFA18067F7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94" name="Freeform 1072">
                <a:extLst>
                  <a:ext uri="{FF2B5EF4-FFF2-40B4-BE49-F238E27FC236}">
                    <a16:creationId xmlns:a16="http://schemas.microsoft.com/office/drawing/2014/main" id="{A4955CED-12A4-AB1E-0655-9BEB40B73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95" name="Freeform 1073">
                <a:extLst>
                  <a:ext uri="{FF2B5EF4-FFF2-40B4-BE49-F238E27FC236}">
                    <a16:creationId xmlns:a16="http://schemas.microsoft.com/office/drawing/2014/main" id="{A47DDAF2-07E0-A714-AE0E-332F995D89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96" name="Freeform 1074">
                <a:extLst>
                  <a:ext uri="{FF2B5EF4-FFF2-40B4-BE49-F238E27FC236}">
                    <a16:creationId xmlns:a16="http://schemas.microsoft.com/office/drawing/2014/main" id="{6A2C1D28-CF36-473D-8404-0FF3CB554D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5297" name="Group 1075">
                <a:extLst>
                  <a:ext uri="{FF2B5EF4-FFF2-40B4-BE49-F238E27FC236}">
                    <a16:creationId xmlns:a16="http://schemas.microsoft.com/office/drawing/2014/main" id="{249CDF88-6B41-3757-CCFB-187AE73EDF3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5304" name="Freeform 1076">
                  <a:extLst>
                    <a:ext uri="{FF2B5EF4-FFF2-40B4-BE49-F238E27FC236}">
                      <a16:creationId xmlns:a16="http://schemas.microsoft.com/office/drawing/2014/main" id="{B5075AB6-0D74-F6B4-DC2A-309AC78DD4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305" name="Freeform 1077">
                  <a:extLst>
                    <a:ext uri="{FF2B5EF4-FFF2-40B4-BE49-F238E27FC236}">
                      <a16:creationId xmlns:a16="http://schemas.microsoft.com/office/drawing/2014/main" id="{C48A92F6-8BED-B13A-3B03-47FB473A03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306" name="Freeform 1078">
                  <a:extLst>
                    <a:ext uri="{FF2B5EF4-FFF2-40B4-BE49-F238E27FC236}">
                      <a16:creationId xmlns:a16="http://schemas.microsoft.com/office/drawing/2014/main" id="{9FAAF23D-2933-01C2-8622-31532282C0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307" name="Freeform 1079">
                  <a:extLst>
                    <a:ext uri="{FF2B5EF4-FFF2-40B4-BE49-F238E27FC236}">
                      <a16:creationId xmlns:a16="http://schemas.microsoft.com/office/drawing/2014/main" id="{5B4BBC48-F6C1-98C1-31D1-AC8459EF24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308" name="Freeform 1080">
                  <a:extLst>
                    <a:ext uri="{FF2B5EF4-FFF2-40B4-BE49-F238E27FC236}">
                      <a16:creationId xmlns:a16="http://schemas.microsoft.com/office/drawing/2014/main" id="{E929E7A3-00A9-196B-CB93-B6DF47C281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309" name="Freeform 1081">
                  <a:extLst>
                    <a:ext uri="{FF2B5EF4-FFF2-40B4-BE49-F238E27FC236}">
                      <a16:creationId xmlns:a16="http://schemas.microsoft.com/office/drawing/2014/main" id="{939D2844-5DA9-B487-1D78-090AB915F9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5298" name="Freeform 1082">
                <a:extLst>
                  <a:ext uri="{FF2B5EF4-FFF2-40B4-BE49-F238E27FC236}">
                    <a16:creationId xmlns:a16="http://schemas.microsoft.com/office/drawing/2014/main" id="{02274646-0C5D-F3E8-4672-E0EE00D5A8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99" name="Freeform 1083">
                <a:extLst>
                  <a:ext uri="{FF2B5EF4-FFF2-40B4-BE49-F238E27FC236}">
                    <a16:creationId xmlns:a16="http://schemas.microsoft.com/office/drawing/2014/main" id="{EE269D35-CC04-3EFF-81E7-DCA02F0CBF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300" name="Freeform 1084">
                <a:extLst>
                  <a:ext uri="{FF2B5EF4-FFF2-40B4-BE49-F238E27FC236}">
                    <a16:creationId xmlns:a16="http://schemas.microsoft.com/office/drawing/2014/main" id="{211CC3C5-761D-59CE-AB81-069DCBEDFD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301" name="Freeform 1085">
                <a:extLst>
                  <a:ext uri="{FF2B5EF4-FFF2-40B4-BE49-F238E27FC236}">
                    <a16:creationId xmlns:a16="http://schemas.microsoft.com/office/drawing/2014/main" id="{5F01CA54-942E-D6E8-AA9E-7D1C3BA8A3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302" name="Freeform 1086">
                <a:extLst>
                  <a:ext uri="{FF2B5EF4-FFF2-40B4-BE49-F238E27FC236}">
                    <a16:creationId xmlns:a16="http://schemas.microsoft.com/office/drawing/2014/main" id="{2BCD6992-2588-B4FD-7EDF-4B32E3E71D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303" name="Freeform 1087">
                <a:extLst>
                  <a:ext uri="{FF2B5EF4-FFF2-40B4-BE49-F238E27FC236}">
                    <a16:creationId xmlns:a16="http://schemas.microsoft.com/office/drawing/2014/main" id="{5AB01AB0-34D3-299B-AA86-6BBA145D87A3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5310" name="Group 983">
              <a:extLst>
                <a:ext uri="{FF2B5EF4-FFF2-40B4-BE49-F238E27FC236}">
                  <a16:creationId xmlns:a16="http://schemas.microsoft.com/office/drawing/2014/main" id="{C5897088-5A0F-0145-22F2-8E6522C17C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92875" y="5668575"/>
              <a:ext cx="171450" cy="348944"/>
              <a:chOff x="4140" y="429"/>
              <a:chExt cx="1425" cy="2396"/>
            </a:xfrm>
          </p:grpSpPr>
          <p:sp>
            <p:nvSpPr>
              <p:cNvPr id="5311" name="Freeform 984">
                <a:extLst>
                  <a:ext uri="{FF2B5EF4-FFF2-40B4-BE49-F238E27FC236}">
                    <a16:creationId xmlns:a16="http://schemas.microsoft.com/office/drawing/2014/main" id="{8E100DB7-0CE6-0E97-BC69-3C92E0842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312" name="Rectangle 985">
                <a:extLst>
                  <a:ext uri="{FF2B5EF4-FFF2-40B4-BE49-F238E27FC236}">
                    <a16:creationId xmlns:a16="http://schemas.microsoft.com/office/drawing/2014/main" id="{8A17A68B-A569-2DA7-BD88-161D86D9F6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5313" name="Freeform 986">
                <a:extLst>
                  <a:ext uri="{FF2B5EF4-FFF2-40B4-BE49-F238E27FC236}">
                    <a16:creationId xmlns:a16="http://schemas.microsoft.com/office/drawing/2014/main" id="{B82BB643-CCB9-AAD2-D53C-0B7C16122F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314" name="Freeform 987">
                <a:extLst>
                  <a:ext uri="{FF2B5EF4-FFF2-40B4-BE49-F238E27FC236}">
                    <a16:creationId xmlns:a16="http://schemas.microsoft.com/office/drawing/2014/main" id="{361A971D-0B08-8C09-ED39-4C29A656E3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315" name="Rectangle 988">
                <a:extLst>
                  <a:ext uri="{FF2B5EF4-FFF2-40B4-BE49-F238E27FC236}">
                    <a16:creationId xmlns:a16="http://schemas.microsoft.com/office/drawing/2014/main" id="{7F172E1A-9E98-E783-E695-D45AB7A43A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grpSp>
            <p:nvGrpSpPr>
              <p:cNvPr id="5316" name="Group 989">
                <a:extLst>
                  <a:ext uri="{FF2B5EF4-FFF2-40B4-BE49-F238E27FC236}">
                    <a16:creationId xmlns:a16="http://schemas.microsoft.com/office/drawing/2014/main" id="{B415C907-FEE7-238D-86C8-6DFB9F8802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5341" name="AutoShape 990">
                  <a:extLst>
                    <a:ext uri="{FF2B5EF4-FFF2-40B4-BE49-F238E27FC236}">
                      <a16:creationId xmlns:a16="http://schemas.microsoft.com/office/drawing/2014/main" id="{D5731EE3-DE47-527B-4B3F-7DCAE9A83B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342" name="AutoShape 991">
                  <a:extLst>
                    <a:ext uri="{FF2B5EF4-FFF2-40B4-BE49-F238E27FC236}">
                      <a16:creationId xmlns:a16="http://schemas.microsoft.com/office/drawing/2014/main" id="{73F934A9-B69E-54BF-E210-F52FAD38BA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5317" name="Rectangle 992">
                <a:extLst>
                  <a:ext uri="{FF2B5EF4-FFF2-40B4-BE49-F238E27FC236}">
                    <a16:creationId xmlns:a16="http://schemas.microsoft.com/office/drawing/2014/main" id="{9CC89107-E337-37BE-6565-79CD1F1561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grpSp>
            <p:nvGrpSpPr>
              <p:cNvPr id="5318" name="Group 993">
                <a:extLst>
                  <a:ext uri="{FF2B5EF4-FFF2-40B4-BE49-F238E27FC236}">
                    <a16:creationId xmlns:a16="http://schemas.microsoft.com/office/drawing/2014/main" id="{1E6C3EBC-CD68-1432-DB58-A6A44E1C683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5339" name="AutoShape 994">
                  <a:extLst>
                    <a:ext uri="{FF2B5EF4-FFF2-40B4-BE49-F238E27FC236}">
                      <a16:creationId xmlns:a16="http://schemas.microsoft.com/office/drawing/2014/main" id="{A23E5D75-E80E-00DF-CC88-D750B537A1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340" name="AutoShape 995">
                  <a:extLst>
                    <a:ext uri="{FF2B5EF4-FFF2-40B4-BE49-F238E27FC236}">
                      <a16:creationId xmlns:a16="http://schemas.microsoft.com/office/drawing/2014/main" id="{C327206D-419D-7237-41EB-C5E9C2229C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5319" name="Rectangle 996">
                <a:extLst>
                  <a:ext uri="{FF2B5EF4-FFF2-40B4-BE49-F238E27FC236}">
                    <a16:creationId xmlns:a16="http://schemas.microsoft.com/office/drawing/2014/main" id="{BA124096-BB33-D8B8-2505-F90C9676B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5320" name="Rectangle 997">
                <a:extLst>
                  <a:ext uri="{FF2B5EF4-FFF2-40B4-BE49-F238E27FC236}">
                    <a16:creationId xmlns:a16="http://schemas.microsoft.com/office/drawing/2014/main" id="{F447CD40-2BDD-4600-B349-13734184C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grpSp>
            <p:nvGrpSpPr>
              <p:cNvPr id="5321" name="Group 998">
                <a:extLst>
                  <a:ext uri="{FF2B5EF4-FFF2-40B4-BE49-F238E27FC236}">
                    <a16:creationId xmlns:a16="http://schemas.microsoft.com/office/drawing/2014/main" id="{490CC758-060E-9FAE-3EFB-64DBCC0894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5337" name="AutoShape 999">
                  <a:extLst>
                    <a:ext uri="{FF2B5EF4-FFF2-40B4-BE49-F238E27FC236}">
                      <a16:creationId xmlns:a16="http://schemas.microsoft.com/office/drawing/2014/main" id="{A046E8F7-C409-E50E-C2DD-B0AB10648F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338" name="AutoShape 1000">
                  <a:extLst>
                    <a:ext uri="{FF2B5EF4-FFF2-40B4-BE49-F238E27FC236}">
                      <a16:creationId xmlns:a16="http://schemas.microsoft.com/office/drawing/2014/main" id="{420F1F2C-B406-2C3C-CA2B-CE093869E5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5322" name="Freeform 1001">
                <a:extLst>
                  <a:ext uri="{FF2B5EF4-FFF2-40B4-BE49-F238E27FC236}">
                    <a16:creationId xmlns:a16="http://schemas.microsoft.com/office/drawing/2014/main" id="{923E66BF-5153-FA00-5457-5B23F7A328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5323" name="Group 1002">
                <a:extLst>
                  <a:ext uri="{FF2B5EF4-FFF2-40B4-BE49-F238E27FC236}">
                    <a16:creationId xmlns:a16="http://schemas.microsoft.com/office/drawing/2014/main" id="{0AC64B74-8855-9D02-D4FF-9AF9E3027B9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5335" name="AutoShape 1003">
                  <a:extLst>
                    <a:ext uri="{FF2B5EF4-FFF2-40B4-BE49-F238E27FC236}">
                      <a16:creationId xmlns:a16="http://schemas.microsoft.com/office/drawing/2014/main" id="{E99DFEA4-DAB2-F28C-190D-F6DC62375B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336" name="AutoShape 1004">
                  <a:extLst>
                    <a:ext uri="{FF2B5EF4-FFF2-40B4-BE49-F238E27FC236}">
                      <a16:creationId xmlns:a16="http://schemas.microsoft.com/office/drawing/2014/main" id="{68558D6B-9311-0243-3157-1E231EA932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5324" name="Rectangle 1005">
                <a:extLst>
                  <a:ext uri="{FF2B5EF4-FFF2-40B4-BE49-F238E27FC236}">
                    <a16:creationId xmlns:a16="http://schemas.microsoft.com/office/drawing/2014/main" id="{4901DFF3-94C7-DD4A-DF52-0C6CF5325B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5325" name="Freeform 1006">
                <a:extLst>
                  <a:ext uri="{FF2B5EF4-FFF2-40B4-BE49-F238E27FC236}">
                    <a16:creationId xmlns:a16="http://schemas.microsoft.com/office/drawing/2014/main" id="{5C077667-299F-59B2-0ACC-1D05CDD039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326" name="Freeform 1007">
                <a:extLst>
                  <a:ext uri="{FF2B5EF4-FFF2-40B4-BE49-F238E27FC236}">
                    <a16:creationId xmlns:a16="http://schemas.microsoft.com/office/drawing/2014/main" id="{036CB8B5-4C35-4A48-40E2-4A48B825D4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327" name="Oval 1008">
                <a:extLst>
                  <a:ext uri="{FF2B5EF4-FFF2-40B4-BE49-F238E27FC236}">
                    <a16:creationId xmlns:a16="http://schemas.microsoft.com/office/drawing/2014/main" id="{4315CAF7-E007-9C7B-6E5F-E2C12B92ED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5328" name="Freeform 1009">
                <a:extLst>
                  <a:ext uri="{FF2B5EF4-FFF2-40B4-BE49-F238E27FC236}">
                    <a16:creationId xmlns:a16="http://schemas.microsoft.com/office/drawing/2014/main" id="{9AFFE058-5761-9C44-D3DB-89A37F6D12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329" name="AutoShape 1010">
                <a:extLst>
                  <a:ext uri="{FF2B5EF4-FFF2-40B4-BE49-F238E27FC236}">
                    <a16:creationId xmlns:a16="http://schemas.microsoft.com/office/drawing/2014/main" id="{23E49855-1860-2879-B3A9-683BF47E6F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5330" name="AutoShape 1011">
                <a:extLst>
                  <a:ext uri="{FF2B5EF4-FFF2-40B4-BE49-F238E27FC236}">
                    <a16:creationId xmlns:a16="http://schemas.microsoft.com/office/drawing/2014/main" id="{6901B131-2873-E4A5-EEC5-EA2CAB1037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5331" name="Oval 1012">
                <a:extLst>
                  <a:ext uri="{FF2B5EF4-FFF2-40B4-BE49-F238E27FC236}">
                    <a16:creationId xmlns:a16="http://schemas.microsoft.com/office/drawing/2014/main" id="{B3FAA6A2-4C25-CDEA-7AE2-E981334247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5332" name="Oval 1013">
                <a:extLst>
                  <a:ext uri="{FF2B5EF4-FFF2-40B4-BE49-F238E27FC236}">
                    <a16:creationId xmlns:a16="http://schemas.microsoft.com/office/drawing/2014/main" id="{037B03AF-D39E-2D2A-5AC9-26BBD9ECAC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333" name="Oval 1014">
                <a:extLst>
                  <a:ext uri="{FF2B5EF4-FFF2-40B4-BE49-F238E27FC236}">
                    <a16:creationId xmlns:a16="http://schemas.microsoft.com/office/drawing/2014/main" id="{1D0C4379-E45C-43D7-5B7A-00C1A7335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5334" name="Rectangle 1015">
                <a:extLst>
                  <a:ext uri="{FF2B5EF4-FFF2-40B4-BE49-F238E27FC236}">
                    <a16:creationId xmlns:a16="http://schemas.microsoft.com/office/drawing/2014/main" id="{A0AFB3BE-8C85-D31A-5E2C-916B72F515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5343" name="Group 5342">
              <a:extLst>
                <a:ext uri="{FF2B5EF4-FFF2-40B4-BE49-F238E27FC236}">
                  <a16:creationId xmlns:a16="http://schemas.microsoft.com/office/drawing/2014/main" id="{C3E30108-CB22-46D1-A2BF-1C778949E963}"/>
                </a:ext>
              </a:extLst>
            </p:cNvPr>
            <p:cNvGrpSpPr/>
            <p:nvPr/>
          </p:nvGrpSpPr>
          <p:grpSpPr>
            <a:xfrm>
              <a:off x="7613882" y="2107963"/>
              <a:ext cx="3540395" cy="3733733"/>
              <a:chOff x="7619038" y="2102861"/>
              <a:chExt cx="3540395" cy="3733733"/>
            </a:xfrm>
          </p:grpSpPr>
          <p:sp>
            <p:nvSpPr>
              <p:cNvPr id="5344" name="Line 426">
                <a:extLst>
                  <a:ext uri="{FF2B5EF4-FFF2-40B4-BE49-F238E27FC236}">
                    <a16:creationId xmlns:a16="http://schemas.microsoft.com/office/drawing/2014/main" id="{163F1DF9-C630-58FF-9CBE-1739C13702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13016" y="2695257"/>
                <a:ext cx="227964" cy="1743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5345" name="Group 783">
                <a:extLst>
                  <a:ext uri="{FF2B5EF4-FFF2-40B4-BE49-F238E27FC236}">
                    <a16:creationId xmlns:a16="http://schemas.microsoft.com/office/drawing/2014/main" id="{AEE96DB6-2C6A-D8CD-A5CF-4B84106CE0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55854" y="2304274"/>
                <a:ext cx="298450" cy="464008"/>
                <a:chOff x="3130" y="3288"/>
                <a:chExt cx="410" cy="742"/>
              </a:xfrm>
            </p:grpSpPr>
            <p:sp>
              <p:nvSpPr>
                <p:cNvPr id="5492" name="Line 270">
                  <a:extLst>
                    <a:ext uri="{FF2B5EF4-FFF2-40B4-BE49-F238E27FC236}">
                      <a16:creationId xmlns:a16="http://schemas.microsoft.com/office/drawing/2014/main" id="{B1C37D85-D943-DA93-B2D6-CC4308CB41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5493" name="Line 271">
                  <a:extLst>
                    <a:ext uri="{FF2B5EF4-FFF2-40B4-BE49-F238E27FC236}">
                      <a16:creationId xmlns:a16="http://schemas.microsoft.com/office/drawing/2014/main" id="{8726558D-78C4-0735-BF78-3D27CBDFA8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5494" name="Line 272">
                  <a:extLst>
                    <a:ext uri="{FF2B5EF4-FFF2-40B4-BE49-F238E27FC236}">
                      <a16:creationId xmlns:a16="http://schemas.microsoft.com/office/drawing/2014/main" id="{4AFA88BD-EB70-B196-F7E4-4F4971AA1D9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5495" name="Line 273">
                  <a:extLst>
                    <a:ext uri="{FF2B5EF4-FFF2-40B4-BE49-F238E27FC236}">
                      <a16:creationId xmlns:a16="http://schemas.microsoft.com/office/drawing/2014/main" id="{38DAD45A-7EB4-FAF3-3288-1D455C540E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5496" name="Line 274">
                  <a:extLst>
                    <a:ext uri="{FF2B5EF4-FFF2-40B4-BE49-F238E27FC236}">
                      <a16:creationId xmlns:a16="http://schemas.microsoft.com/office/drawing/2014/main" id="{5A78362C-EEBF-BFB8-73F9-8256515B7A4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5497" name="Line 275">
                  <a:extLst>
                    <a:ext uri="{FF2B5EF4-FFF2-40B4-BE49-F238E27FC236}">
                      <a16:creationId xmlns:a16="http://schemas.microsoft.com/office/drawing/2014/main" id="{BE78BC41-C503-38D0-D971-3AD55F1A5D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5498" name="Line 276">
                  <a:extLst>
                    <a:ext uri="{FF2B5EF4-FFF2-40B4-BE49-F238E27FC236}">
                      <a16:creationId xmlns:a16="http://schemas.microsoft.com/office/drawing/2014/main" id="{DB3F3D2B-68DA-5098-85BB-9F126A67B1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5499" name="Line 277">
                  <a:extLst>
                    <a:ext uri="{FF2B5EF4-FFF2-40B4-BE49-F238E27FC236}">
                      <a16:creationId xmlns:a16="http://schemas.microsoft.com/office/drawing/2014/main" id="{DCA86277-FA3E-A132-0E5B-11BFCA031C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5500" name="Line 278">
                  <a:extLst>
                    <a:ext uri="{FF2B5EF4-FFF2-40B4-BE49-F238E27FC236}">
                      <a16:creationId xmlns:a16="http://schemas.microsoft.com/office/drawing/2014/main" id="{17452843-9B31-EC31-7F4F-CCAB52148A2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5501" name="Line 279">
                  <a:extLst>
                    <a:ext uri="{FF2B5EF4-FFF2-40B4-BE49-F238E27FC236}">
                      <a16:creationId xmlns:a16="http://schemas.microsoft.com/office/drawing/2014/main" id="{BE20E3AB-BAC6-FB21-30B2-9D6A1B046E2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5502" name="Line 280">
                  <a:extLst>
                    <a:ext uri="{FF2B5EF4-FFF2-40B4-BE49-F238E27FC236}">
                      <a16:creationId xmlns:a16="http://schemas.microsoft.com/office/drawing/2014/main" id="{68360313-1E42-EF90-F6B5-55F4309DE7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5503" name="Line 281">
                  <a:extLst>
                    <a:ext uri="{FF2B5EF4-FFF2-40B4-BE49-F238E27FC236}">
                      <a16:creationId xmlns:a16="http://schemas.microsoft.com/office/drawing/2014/main" id="{494B7D13-8F51-F0A1-5299-C0E5CB2F1A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5504" name="Line 282">
                  <a:extLst>
                    <a:ext uri="{FF2B5EF4-FFF2-40B4-BE49-F238E27FC236}">
                      <a16:creationId xmlns:a16="http://schemas.microsoft.com/office/drawing/2014/main" id="{4867AA9C-6D62-A27B-7FF5-C2A4571B0A9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5505" name="Line 283">
                  <a:extLst>
                    <a:ext uri="{FF2B5EF4-FFF2-40B4-BE49-F238E27FC236}">
                      <a16:creationId xmlns:a16="http://schemas.microsoft.com/office/drawing/2014/main" id="{FA945006-BEE2-03B3-ECC1-055D017587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5506" name="Line 284">
                  <a:extLst>
                    <a:ext uri="{FF2B5EF4-FFF2-40B4-BE49-F238E27FC236}">
                      <a16:creationId xmlns:a16="http://schemas.microsoft.com/office/drawing/2014/main" id="{99360081-D096-50BE-8A0B-5067AA8560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pic>
            <p:nvPicPr>
              <p:cNvPr id="5346" name="Picture 777" descr="access_point_stylized_small">
                <a:extLst>
                  <a:ext uri="{FF2B5EF4-FFF2-40B4-BE49-F238E27FC236}">
                    <a16:creationId xmlns:a16="http://schemas.microsoft.com/office/drawing/2014/main" id="{E8F1D073-7970-A640-037B-D064E7E826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9038" y="3856797"/>
                <a:ext cx="370169" cy="3067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347" name="Picture 780" descr="access_point_stylized_small">
                <a:extLst>
                  <a:ext uri="{FF2B5EF4-FFF2-40B4-BE49-F238E27FC236}">
                    <a16:creationId xmlns:a16="http://schemas.microsoft.com/office/drawing/2014/main" id="{935FB71D-FD7E-3AC3-39D3-9CAB07D5DD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95766" y="5519130"/>
                <a:ext cx="380935" cy="317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5348" name="Group 5347">
                <a:extLst>
                  <a:ext uri="{FF2B5EF4-FFF2-40B4-BE49-F238E27FC236}">
                    <a16:creationId xmlns:a16="http://schemas.microsoft.com/office/drawing/2014/main" id="{56B9B17D-0D41-7909-CB53-FCFAF0537208}"/>
                  </a:ext>
                </a:extLst>
              </p:cNvPr>
              <p:cNvGrpSpPr/>
              <p:nvPr/>
            </p:nvGrpSpPr>
            <p:grpSpPr>
              <a:xfrm>
                <a:off x="9788714" y="4984881"/>
                <a:ext cx="393760" cy="218578"/>
                <a:chOff x="7493876" y="2774731"/>
                <a:chExt cx="1481958" cy="894622"/>
              </a:xfrm>
            </p:grpSpPr>
            <p:sp>
              <p:nvSpPr>
                <p:cNvPr id="5485" name="Freeform 471">
                  <a:extLst>
                    <a:ext uri="{FF2B5EF4-FFF2-40B4-BE49-F238E27FC236}">
                      <a16:creationId xmlns:a16="http://schemas.microsoft.com/office/drawing/2014/main" id="{56433D66-AAFD-3CB4-8787-5DCC40FE271D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     </a:t>
                  </a:r>
                </a:p>
              </p:txBody>
            </p:sp>
            <p:sp>
              <p:nvSpPr>
                <p:cNvPr id="5486" name="Oval 5485">
                  <a:extLst>
                    <a:ext uri="{FF2B5EF4-FFF2-40B4-BE49-F238E27FC236}">
                      <a16:creationId xmlns:a16="http://schemas.microsoft.com/office/drawing/2014/main" id="{0C506C21-A87B-E6EA-CA4B-CC748DD5129A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</a:t>
                  </a:r>
                </a:p>
              </p:txBody>
            </p:sp>
            <p:grpSp>
              <p:nvGrpSpPr>
                <p:cNvPr id="5487" name="Group 5486">
                  <a:extLst>
                    <a:ext uri="{FF2B5EF4-FFF2-40B4-BE49-F238E27FC236}">
                      <a16:creationId xmlns:a16="http://schemas.microsoft.com/office/drawing/2014/main" id="{B645036E-3969-E282-F8FD-4851BEFC3B30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488" name="Freeform 474">
                    <a:extLst>
                      <a:ext uri="{FF2B5EF4-FFF2-40B4-BE49-F238E27FC236}">
                        <a16:creationId xmlns:a16="http://schemas.microsoft.com/office/drawing/2014/main" id="{7D6D9139-2FB1-11AF-1884-37C0E3011EAD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89" name="Freeform 475">
                    <a:extLst>
                      <a:ext uri="{FF2B5EF4-FFF2-40B4-BE49-F238E27FC236}">
                        <a16:creationId xmlns:a16="http://schemas.microsoft.com/office/drawing/2014/main" id="{48C50CFC-8208-3B38-E633-D8F8C52E7C85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90" name="Freeform 476">
                    <a:extLst>
                      <a:ext uri="{FF2B5EF4-FFF2-40B4-BE49-F238E27FC236}">
                        <a16:creationId xmlns:a16="http://schemas.microsoft.com/office/drawing/2014/main" id="{66FC2A66-B448-17FC-DBE2-6B12C82AB353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91" name="Freeform 477">
                    <a:extLst>
                      <a:ext uri="{FF2B5EF4-FFF2-40B4-BE49-F238E27FC236}">
                        <a16:creationId xmlns:a16="http://schemas.microsoft.com/office/drawing/2014/main" id="{56D6597E-08CC-2FA4-6861-431A996A6617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5349" name="Group 5348">
                <a:extLst>
                  <a:ext uri="{FF2B5EF4-FFF2-40B4-BE49-F238E27FC236}">
                    <a16:creationId xmlns:a16="http://schemas.microsoft.com/office/drawing/2014/main" id="{7449A40D-4ED7-456B-2A3A-A1961A40EADD}"/>
                  </a:ext>
                </a:extLst>
              </p:cNvPr>
              <p:cNvGrpSpPr/>
              <p:nvPr/>
            </p:nvGrpSpPr>
            <p:grpSpPr>
              <a:xfrm>
                <a:off x="9854521" y="5333935"/>
                <a:ext cx="309740" cy="190838"/>
                <a:chOff x="3668110" y="2448910"/>
                <a:chExt cx="3794234" cy="2165130"/>
              </a:xfrm>
            </p:grpSpPr>
            <p:sp>
              <p:nvSpPr>
                <p:cNvPr id="5478" name="Rectangle 5477">
                  <a:extLst>
                    <a:ext uri="{FF2B5EF4-FFF2-40B4-BE49-F238E27FC236}">
                      <a16:creationId xmlns:a16="http://schemas.microsoft.com/office/drawing/2014/main" id="{DC5AC569-D5B9-B329-57D6-AC1D99F73813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79" name="Freeform 521">
                  <a:extLst>
                    <a:ext uri="{FF2B5EF4-FFF2-40B4-BE49-F238E27FC236}">
                      <a16:creationId xmlns:a16="http://schemas.microsoft.com/office/drawing/2014/main" id="{8F1B6602-A546-D8C4-E472-E5890FE917C1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5480" name="Group 5479">
                  <a:extLst>
                    <a:ext uri="{FF2B5EF4-FFF2-40B4-BE49-F238E27FC236}">
                      <a16:creationId xmlns:a16="http://schemas.microsoft.com/office/drawing/2014/main" id="{8075DA7A-83DA-B986-5A7B-66A15B5BB726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5481" name="Freeform 523">
                    <a:extLst>
                      <a:ext uri="{FF2B5EF4-FFF2-40B4-BE49-F238E27FC236}">
                        <a16:creationId xmlns:a16="http://schemas.microsoft.com/office/drawing/2014/main" id="{EB01F0CE-185F-56D0-C4C1-995D1300EF97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82" name="Freeform 524">
                    <a:extLst>
                      <a:ext uri="{FF2B5EF4-FFF2-40B4-BE49-F238E27FC236}">
                        <a16:creationId xmlns:a16="http://schemas.microsoft.com/office/drawing/2014/main" id="{58DC3EB9-9532-8D74-9878-92DAF589C52F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83" name="Freeform 525">
                    <a:extLst>
                      <a:ext uri="{FF2B5EF4-FFF2-40B4-BE49-F238E27FC236}">
                        <a16:creationId xmlns:a16="http://schemas.microsoft.com/office/drawing/2014/main" id="{A51523C0-5A5E-24B2-C8E5-506744822AC0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84" name="Freeform 526">
                    <a:extLst>
                      <a:ext uri="{FF2B5EF4-FFF2-40B4-BE49-F238E27FC236}">
                        <a16:creationId xmlns:a16="http://schemas.microsoft.com/office/drawing/2014/main" id="{8434637D-3A93-64F8-2584-D50F12E308DB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5350" name="Group 5349">
                <a:extLst>
                  <a:ext uri="{FF2B5EF4-FFF2-40B4-BE49-F238E27FC236}">
                    <a16:creationId xmlns:a16="http://schemas.microsoft.com/office/drawing/2014/main" id="{B012E99C-BFCA-E123-79AB-AD8E33FCF151}"/>
                  </a:ext>
                </a:extLst>
              </p:cNvPr>
              <p:cNvGrpSpPr/>
              <p:nvPr/>
            </p:nvGrpSpPr>
            <p:grpSpPr>
              <a:xfrm>
                <a:off x="8681775" y="4962318"/>
                <a:ext cx="393760" cy="218578"/>
                <a:chOff x="7493876" y="2774731"/>
                <a:chExt cx="1481958" cy="894622"/>
              </a:xfrm>
            </p:grpSpPr>
            <p:sp>
              <p:nvSpPr>
                <p:cNvPr id="5471" name="Freeform 479">
                  <a:extLst>
                    <a:ext uri="{FF2B5EF4-FFF2-40B4-BE49-F238E27FC236}">
                      <a16:creationId xmlns:a16="http://schemas.microsoft.com/office/drawing/2014/main" id="{AE22CC43-590A-006A-D845-5160D3596304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     </a:t>
                  </a:r>
                </a:p>
              </p:txBody>
            </p:sp>
            <p:sp>
              <p:nvSpPr>
                <p:cNvPr id="5472" name="Oval 5471">
                  <a:extLst>
                    <a:ext uri="{FF2B5EF4-FFF2-40B4-BE49-F238E27FC236}">
                      <a16:creationId xmlns:a16="http://schemas.microsoft.com/office/drawing/2014/main" id="{6A9C37FC-30FC-C218-AF67-4B1D21B4425A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</a:t>
                  </a:r>
                </a:p>
              </p:txBody>
            </p:sp>
            <p:grpSp>
              <p:nvGrpSpPr>
                <p:cNvPr id="5473" name="Group 5472">
                  <a:extLst>
                    <a:ext uri="{FF2B5EF4-FFF2-40B4-BE49-F238E27FC236}">
                      <a16:creationId xmlns:a16="http://schemas.microsoft.com/office/drawing/2014/main" id="{A41DFD08-8783-074D-8BD8-9E31E5968720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474" name="Freeform 482">
                    <a:extLst>
                      <a:ext uri="{FF2B5EF4-FFF2-40B4-BE49-F238E27FC236}">
                        <a16:creationId xmlns:a16="http://schemas.microsoft.com/office/drawing/2014/main" id="{A06038B8-EE92-EE69-6957-A12E66B44649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75" name="Freeform 483">
                    <a:extLst>
                      <a:ext uri="{FF2B5EF4-FFF2-40B4-BE49-F238E27FC236}">
                        <a16:creationId xmlns:a16="http://schemas.microsoft.com/office/drawing/2014/main" id="{D2744C4D-809A-3D4F-1403-AC05F3B4D6F5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76" name="Freeform 484">
                    <a:extLst>
                      <a:ext uri="{FF2B5EF4-FFF2-40B4-BE49-F238E27FC236}">
                        <a16:creationId xmlns:a16="http://schemas.microsoft.com/office/drawing/2014/main" id="{41CDEB6D-0797-57AB-83CD-4CAF2334D886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77" name="Freeform 485">
                    <a:extLst>
                      <a:ext uri="{FF2B5EF4-FFF2-40B4-BE49-F238E27FC236}">
                        <a16:creationId xmlns:a16="http://schemas.microsoft.com/office/drawing/2014/main" id="{C995570F-B30A-5BC3-17A7-7566E4F956DD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5351" name="Group 5350">
                <a:extLst>
                  <a:ext uri="{FF2B5EF4-FFF2-40B4-BE49-F238E27FC236}">
                    <a16:creationId xmlns:a16="http://schemas.microsoft.com/office/drawing/2014/main" id="{2842C193-CADE-FB69-86CE-0C99177EFB99}"/>
                  </a:ext>
                </a:extLst>
              </p:cNvPr>
              <p:cNvGrpSpPr/>
              <p:nvPr/>
            </p:nvGrpSpPr>
            <p:grpSpPr>
              <a:xfrm>
                <a:off x="8316676" y="5189331"/>
                <a:ext cx="309740" cy="190838"/>
                <a:chOff x="3668110" y="2448910"/>
                <a:chExt cx="3794234" cy="2165130"/>
              </a:xfrm>
            </p:grpSpPr>
            <p:sp>
              <p:nvSpPr>
                <p:cNvPr id="5464" name="Rectangle 5463">
                  <a:extLst>
                    <a:ext uri="{FF2B5EF4-FFF2-40B4-BE49-F238E27FC236}">
                      <a16:creationId xmlns:a16="http://schemas.microsoft.com/office/drawing/2014/main" id="{456AA728-76AD-E3BB-6491-E61998850E40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65" name="Freeform 530">
                  <a:extLst>
                    <a:ext uri="{FF2B5EF4-FFF2-40B4-BE49-F238E27FC236}">
                      <a16:creationId xmlns:a16="http://schemas.microsoft.com/office/drawing/2014/main" id="{F37CF69E-39A6-E748-94F5-A1297C85B4F3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5466" name="Group 5465">
                  <a:extLst>
                    <a:ext uri="{FF2B5EF4-FFF2-40B4-BE49-F238E27FC236}">
                      <a16:creationId xmlns:a16="http://schemas.microsoft.com/office/drawing/2014/main" id="{4E06F4E2-D40D-218D-BC1D-FCACC8F5E5CA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5467" name="Freeform 532">
                    <a:extLst>
                      <a:ext uri="{FF2B5EF4-FFF2-40B4-BE49-F238E27FC236}">
                        <a16:creationId xmlns:a16="http://schemas.microsoft.com/office/drawing/2014/main" id="{C81DE1C0-CAB7-92C7-7C30-8CE0637DD90C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68" name="Freeform 533">
                    <a:extLst>
                      <a:ext uri="{FF2B5EF4-FFF2-40B4-BE49-F238E27FC236}">
                        <a16:creationId xmlns:a16="http://schemas.microsoft.com/office/drawing/2014/main" id="{CFF2438C-AAF4-5676-B18A-505578424374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69" name="Freeform 534">
                    <a:extLst>
                      <a:ext uri="{FF2B5EF4-FFF2-40B4-BE49-F238E27FC236}">
                        <a16:creationId xmlns:a16="http://schemas.microsoft.com/office/drawing/2014/main" id="{E13B4018-2099-9D20-D21C-4948B3E4A6F9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70" name="Freeform 535">
                    <a:extLst>
                      <a:ext uri="{FF2B5EF4-FFF2-40B4-BE49-F238E27FC236}">
                        <a16:creationId xmlns:a16="http://schemas.microsoft.com/office/drawing/2014/main" id="{A5F1CF2F-01A9-CE6A-3BD7-4064B80EC0FB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5352" name="Group 5351">
                <a:extLst>
                  <a:ext uri="{FF2B5EF4-FFF2-40B4-BE49-F238E27FC236}">
                    <a16:creationId xmlns:a16="http://schemas.microsoft.com/office/drawing/2014/main" id="{58347A02-931C-CE7B-7585-020636EBAF43}"/>
                  </a:ext>
                </a:extLst>
              </p:cNvPr>
              <p:cNvGrpSpPr/>
              <p:nvPr/>
            </p:nvGrpSpPr>
            <p:grpSpPr>
              <a:xfrm>
                <a:off x="8444983" y="2807207"/>
                <a:ext cx="353678" cy="168275"/>
                <a:chOff x="7493876" y="2774731"/>
                <a:chExt cx="1481958" cy="894622"/>
              </a:xfrm>
            </p:grpSpPr>
            <p:sp>
              <p:nvSpPr>
                <p:cNvPr id="5457" name="Freeform 407">
                  <a:extLst>
                    <a:ext uri="{FF2B5EF4-FFF2-40B4-BE49-F238E27FC236}">
                      <a16:creationId xmlns:a16="http://schemas.microsoft.com/office/drawing/2014/main" id="{EDDBC70D-ABD0-D0FA-E401-03AC352F344E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     </a:t>
                  </a:r>
                </a:p>
              </p:txBody>
            </p:sp>
            <p:sp>
              <p:nvSpPr>
                <p:cNvPr id="5458" name="Oval 5457">
                  <a:extLst>
                    <a:ext uri="{FF2B5EF4-FFF2-40B4-BE49-F238E27FC236}">
                      <a16:creationId xmlns:a16="http://schemas.microsoft.com/office/drawing/2014/main" id="{BE829C16-42A9-BA26-C085-0D79CF1B6CCB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</a:t>
                  </a:r>
                </a:p>
              </p:txBody>
            </p:sp>
            <p:grpSp>
              <p:nvGrpSpPr>
                <p:cNvPr id="5459" name="Group 5458">
                  <a:extLst>
                    <a:ext uri="{FF2B5EF4-FFF2-40B4-BE49-F238E27FC236}">
                      <a16:creationId xmlns:a16="http://schemas.microsoft.com/office/drawing/2014/main" id="{5BD422A8-5A3E-86B5-CADE-DD6AFD936A78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460" name="Freeform 410">
                    <a:extLst>
                      <a:ext uri="{FF2B5EF4-FFF2-40B4-BE49-F238E27FC236}">
                        <a16:creationId xmlns:a16="http://schemas.microsoft.com/office/drawing/2014/main" id="{44140D3D-9C84-98E8-1B42-6BF835F40ACA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61" name="Freeform 411">
                    <a:extLst>
                      <a:ext uri="{FF2B5EF4-FFF2-40B4-BE49-F238E27FC236}">
                        <a16:creationId xmlns:a16="http://schemas.microsoft.com/office/drawing/2014/main" id="{79CFC1CE-DAD4-1CBD-FBD6-B11CB56C48D4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62" name="Freeform 412">
                    <a:extLst>
                      <a:ext uri="{FF2B5EF4-FFF2-40B4-BE49-F238E27FC236}">
                        <a16:creationId xmlns:a16="http://schemas.microsoft.com/office/drawing/2014/main" id="{49F22196-56BF-6A70-FC07-7F9A4AAC620D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63" name="Freeform 413">
                    <a:extLst>
                      <a:ext uri="{FF2B5EF4-FFF2-40B4-BE49-F238E27FC236}">
                        <a16:creationId xmlns:a16="http://schemas.microsoft.com/office/drawing/2014/main" id="{18C4207C-94B9-89DD-9C1B-6DF329941811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5353" name="Group 5352">
                <a:extLst>
                  <a:ext uri="{FF2B5EF4-FFF2-40B4-BE49-F238E27FC236}">
                    <a16:creationId xmlns:a16="http://schemas.microsoft.com/office/drawing/2014/main" id="{BCE77660-4B1E-D399-BE96-FB2B33496783}"/>
                  </a:ext>
                </a:extLst>
              </p:cNvPr>
              <p:cNvGrpSpPr/>
              <p:nvPr/>
            </p:nvGrpSpPr>
            <p:grpSpPr>
              <a:xfrm>
                <a:off x="8055226" y="3960892"/>
                <a:ext cx="354986" cy="175668"/>
                <a:chOff x="7493876" y="2774731"/>
                <a:chExt cx="1481958" cy="894622"/>
              </a:xfrm>
            </p:grpSpPr>
            <p:sp>
              <p:nvSpPr>
                <p:cNvPr id="5450" name="Freeform 415">
                  <a:extLst>
                    <a:ext uri="{FF2B5EF4-FFF2-40B4-BE49-F238E27FC236}">
                      <a16:creationId xmlns:a16="http://schemas.microsoft.com/office/drawing/2014/main" id="{B4E86603-AB39-9C16-7A23-1A21832A792C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     </a:t>
                  </a:r>
                </a:p>
              </p:txBody>
            </p:sp>
            <p:sp>
              <p:nvSpPr>
                <p:cNvPr id="5451" name="Oval 5450">
                  <a:extLst>
                    <a:ext uri="{FF2B5EF4-FFF2-40B4-BE49-F238E27FC236}">
                      <a16:creationId xmlns:a16="http://schemas.microsoft.com/office/drawing/2014/main" id="{13804998-F219-8CFA-696D-7D381FAA37BC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</a:t>
                  </a:r>
                </a:p>
              </p:txBody>
            </p:sp>
            <p:grpSp>
              <p:nvGrpSpPr>
                <p:cNvPr id="5452" name="Group 5451">
                  <a:extLst>
                    <a:ext uri="{FF2B5EF4-FFF2-40B4-BE49-F238E27FC236}">
                      <a16:creationId xmlns:a16="http://schemas.microsoft.com/office/drawing/2014/main" id="{CE9884EC-B3B4-B8DF-EC3B-BDDEB39868BC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453" name="Freeform 418">
                    <a:extLst>
                      <a:ext uri="{FF2B5EF4-FFF2-40B4-BE49-F238E27FC236}">
                        <a16:creationId xmlns:a16="http://schemas.microsoft.com/office/drawing/2014/main" id="{77ADF58D-B672-33B6-E5C8-B2BD462796F1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54" name="Freeform 419">
                    <a:extLst>
                      <a:ext uri="{FF2B5EF4-FFF2-40B4-BE49-F238E27FC236}">
                        <a16:creationId xmlns:a16="http://schemas.microsoft.com/office/drawing/2014/main" id="{EDE06EB2-596A-F1C6-D89A-172A1250CB43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55" name="Freeform 420">
                    <a:extLst>
                      <a:ext uri="{FF2B5EF4-FFF2-40B4-BE49-F238E27FC236}">
                        <a16:creationId xmlns:a16="http://schemas.microsoft.com/office/drawing/2014/main" id="{81F1D3EB-58E0-A5C0-CDD2-0A8292887C8E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56" name="Freeform 421">
                    <a:extLst>
                      <a:ext uri="{FF2B5EF4-FFF2-40B4-BE49-F238E27FC236}">
                        <a16:creationId xmlns:a16="http://schemas.microsoft.com/office/drawing/2014/main" id="{F4EED73C-6989-77AB-6918-4B90EA6F593A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5354" name="Group 5353">
                <a:extLst>
                  <a:ext uri="{FF2B5EF4-FFF2-40B4-BE49-F238E27FC236}">
                    <a16:creationId xmlns:a16="http://schemas.microsoft.com/office/drawing/2014/main" id="{88A3A98A-DAE8-FB3B-F2EB-80DBC1DB7016}"/>
                  </a:ext>
                </a:extLst>
              </p:cNvPr>
              <p:cNvGrpSpPr/>
              <p:nvPr/>
            </p:nvGrpSpPr>
            <p:grpSpPr>
              <a:xfrm>
                <a:off x="10889241" y="3596263"/>
                <a:ext cx="170989" cy="97052"/>
                <a:chOff x="7493876" y="2774731"/>
                <a:chExt cx="1481958" cy="894622"/>
              </a:xfrm>
            </p:grpSpPr>
            <p:sp>
              <p:nvSpPr>
                <p:cNvPr id="5443" name="Freeform 455">
                  <a:extLst>
                    <a:ext uri="{FF2B5EF4-FFF2-40B4-BE49-F238E27FC236}">
                      <a16:creationId xmlns:a16="http://schemas.microsoft.com/office/drawing/2014/main" id="{555A2F96-49BB-D767-6CB5-5B9A523DB689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     </a:t>
                  </a:r>
                </a:p>
              </p:txBody>
            </p:sp>
            <p:sp>
              <p:nvSpPr>
                <p:cNvPr id="5444" name="Oval 5443">
                  <a:extLst>
                    <a:ext uri="{FF2B5EF4-FFF2-40B4-BE49-F238E27FC236}">
                      <a16:creationId xmlns:a16="http://schemas.microsoft.com/office/drawing/2014/main" id="{D0C062F3-BF1D-B612-E948-5BFCD1EA606D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</a:t>
                  </a:r>
                </a:p>
              </p:txBody>
            </p:sp>
            <p:grpSp>
              <p:nvGrpSpPr>
                <p:cNvPr id="5445" name="Group 5444">
                  <a:extLst>
                    <a:ext uri="{FF2B5EF4-FFF2-40B4-BE49-F238E27FC236}">
                      <a16:creationId xmlns:a16="http://schemas.microsoft.com/office/drawing/2014/main" id="{9C0F3E9D-2575-F6C5-9D3A-AF3E82371324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446" name="Freeform 458">
                    <a:extLst>
                      <a:ext uri="{FF2B5EF4-FFF2-40B4-BE49-F238E27FC236}">
                        <a16:creationId xmlns:a16="http://schemas.microsoft.com/office/drawing/2014/main" id="{12BD4FE1-CE14-B5FB-F450-737633D20B63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47" name="Freeform 459">
                    <a:extLst>
                      <a:ext uri="{FF2B5EF4-FFF2-40B4-BE49-F238E27FC236}">
                        <a16:creationId xmlns:a16="http://schemas.microsoft.com/office/drawing/2014/main" id="{4666C935-C3D1-12C2-0582-0AB40C171B74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48" name="Freeform 460">
                    <a:extLst>
                      <a:ext uri="{FF2B5EF4-FFF2-40B4-BE49-F238E27FC236}">
                        <a16:creationId xmlns:a16="http://schemas.microsoft.com/office/drawing/2014/main" id="{AEBEC2FA-E1F6-8F85-043D-A0AAD96B74D6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49" name="Freeform 461">
                    <a:extLst>
                      <a:ext uri="{FF2B5EF4-FFF2-40B4-BE49-F238E27FC236}">
                        <a16:creationId xmlns:a16="http://schemas.microsoft.com/office/drawing/2014/main" id="{0342CDED-36ED-1755-FF08-19BBC835ADB2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5355" name="Group 5354">
                <a:extLst>
                  <a:ext uri="{FF2B5EF4-FFF2-40B4-BE49-F238E27FC236}">
                    <a16:creationId xmlns:a16="http://schemas.microsoft.com/office/drawing/2014/main" id="{7CE81D07-5497-68C4-C39B-E2143C29F4E6}"/>
                  </a:ext>
                </a:extLst>
              </p:cNvPr>
              <p:cNvGrpSpPr/>
              <p:nvPr/>
            </p:nvGrpSpPr>
            <p:grpSpPr>
              <a:xfrm>
                <a:off x="10415765" y="3491036"/>
                <a:ext cx="353678" cy="198344"/>
                <a:chOff x="7493876" y="2774731"/>
                <a:chExt cx="1481958" cy="894622"/>
              </a:xfrm>
            </p:grpSpPr>
            <p:sp>
              <p:nvSpPr>
                <p:cNvPr id="5436" name="Freeform 615">
                  <a:extLst>
                    <a:ext uri="{FF2B5EF4-FFF2-40B4-BE49-F238E27FC236}">
                      <a16:creationId xmlns:a16="http://schemas.microsoft.com/office/drawing/2014/main" id="{4B484CC1-CB33-0EE0-664C-F53ED64238A6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     </a:t>
                  </a:r>
                </a:p>
              </p:txBody>
            </p:sp>
            <p:sp>
              <p:nvSpPr>
                <p:cNvPr id="5437" name="Oval 5436">
                  <a:extLst>
                    <a:ext uri="{FF2B5EF4-FFF2-40B4-BE49-F238E27FC236}">
                      <a16:creationId xmlns:a16="http://schemas.microsoft.com/office/drawing/2014/main" id="{660425E7-AD9B-57F0-863B-618EF8DDC811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</a:t>
                  </a:r>
                </a:p>
              </p:txBody>
            </p:sp>
            <p:grpSp>
              <p:nvGrpSpPr>
                <p:cNvPr id="5438" name="Group 5437">
                  <a:extLst>
                    <a:ext uri="{FF2B5EF4-FFF2-40B4-BE49-F238E27FC236}">
                      <a16:creationId xmlns:a16="http://schemas.microsoft.com/office/drawing/2014/main" id="{30B09325-6C5E-45CA-CFAD-145A4A870AD5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439" name="Freeform 618">
                    <a:extLst>
                      <a:ext uri="{FF2B5EF4-FFF2-40B4-BE49-F238E27FC236}">
                        <a16:creationId xmlns:a16="http://schemas.microsoft.com/office/drawing/2014/main" id="{DB5F1059-D8A8-EEA4-C512-D7A617F26BB9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40" name="Freeform 619">
                    <a:extLst>
                      <a:ext uri="{FF2B5EF4-FFF2-40B4-BE49-F238E27FC236}">
                        <a16:creationId xmlns:a16="http://schemas.microsoft.com/office/drawing/2014/main" id="{990D7DA9-0DE1-5044-5F4F-14ABDC86FC10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41" name="Freeform 620">
                    <a:extLst>
                      <a:ext uri="{FF2B5EF4-FFF2-40B4-BE49-F238E27FC236}">
                        <a16:creationId xmlns:a16="http://schemas.microsoft.com/office/drawing/2014/main" id="{F92ECC8E-88FA-1098-C2F4-9E9416B315A6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42" name="Freeform 621">
                    <a:extLst>
                      <a:ext uri="{FF2B5EF4-FFF2-40B4-BE49-F238E27FC236}">
                        <a16:creationId xmlns:a16="http://schemas.microsoft.com/office/drawing/2014/main" id="{F6E7FF32-3053-EDE3-6868-9CFD4AB0AA95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5356" name="Group 5355">
                <a:extLst>
                  <a:ext uri="{FF2B5EF4-FFF2-40B4-BE49-F238E27FC236}">
                    <a16:creationId xmlns:a16="http://schemas.microsoft.com/office/drawing/2014/main" id="{6ECF3106-BFBA-2DA3-3875-7FFB0AD00E68}"/>
                  </a:ext>
                </a:extLst>
              </p:cNvPr>
              <p:cNvGrpSpPr/>
              <p:nvPr/>
            </p:nvGrpSpPr>
            <p:grpSpPr>
              <a:xfrm>
                <a:off x="9953880" y="2197190"/>
                <a:ext cx="353678" cy="198344"/>
                <a:chOff x="7493876" y="2774731"/>
                <a:chExt cx="1481958" cy="894622"/>
              </a:xfrm>
            </p:grpSpPr>
            <p:sp>
              <p:nvSpPr>
                <p:cNvPr id="5429" name="Freeform 577">
                  <a:extLst>
                    <a:ext uri="{FF2B5EF4-FFF2-40B4-BE49-F238E27FC236}">
                      <a16:creationId xmlns:a16="http://schemas.microsoft.com/office/drawing/2014/main" id="{31153F28-8B26-24FF-8711-CAC0CC9A2D4C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     </a:t>
                  </a:r>
                </a:p>
              </p:txBody>
            </p:sp>
            <p:sp>
              <p:nvSpPr>
                <p:cNvPr id="5430" name="Oval 5429">
                  <a:extLst>
                    <a:ext uri="{FF2B5EF4-FFF2-40B4-BE49-F238E27FC236}">
                      <a16:creationId xmlns:a16="http://schemas.microsoft.com/office/drawing/2014/main" id="{54562E3E-214C-3FD2-8916-982E614618D2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</a:t>
                  </a:r>
                </a:p>
              </p:txBody>
            </p:sp>
            <p:grpSp>
              <p:nvGrpSpPr>
                <p:cNvPr id="5431" name="Group 5430">
                  <a:extLst>
                    <a:ext uri="{FF2B5EF4-FFF2-40B4-BE49-F238E27FC236}">
                      <a16:creationId xmlns:a16="http://schemas.microsoft.com/office/drawing/2014/main" id="{0617C64A-4A15-6B3D-6DC7-656B1BB37756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432" name="Freeform 580">
                    <a:extLst>
                      <a:ext uri="{FF2B5EF4-FFF2-40B4-BE49-F238E27FC236}">
                        <a16:creationId xmlns:a16="http://schemas.microsoft.com/office/drawing/2014/main" id="{3C2E5A97-55FE-A480-9FB5-F182F2E857E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33" name="Freeform 581">
                    <a:extLst>
                      <a:ext uri="{FF2B5EF4-FFF2-40B4-BE49-F238E27FC236}">
                        <a16:creationId xmlns:a16="http://schemas.microsoft.com/office/drawing/2014/main" id="{80932C2B-5923-F335-95D9-70EBB7988E20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34" name="Freeform 582">
                    <a:extLst>
                      <a:ext uri="{FF2B5EF4-FFF2-40B4-BE49-F238E27FC236}">
                        <a16:creationId xmlns:a16="http://schemas.microsoft.com/office/drawing/2014/main" id="{0DBC0667-9F31-44FD-D4CF-A3D4CECDA749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35" name="Freeform 583">
                    <a:extLst>
                      <a:ext uri="{FF2B5EF4-FFF2-40B4-BE49-F238E27FC236}">
                        <a16:creationId xmlns:a16="http://schemas.microsoft.com/office/drawing/2014/main" id="{9D094745-BB7B-89D5-4F46-21A54094C643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5357" name="Group 5356">
                <a:extLst>
                  <a:ext uri="{FF2B5EF4-FFF2-40B4-BE49-F238E27FC236}">
                    <a16:creationId xmlns:a16="http://schemas.microsoft.com/office/drawing/2014/main" id="{2B6F7B87-B4B1-9746-E0DC-1CBDA14BAFB8}"/>
                  </a:ext>
                </a:extLst>
              </p:cNvPr>
              <p:cNvGrpSpPr/>
              <p:nvPr/>
            </p:nvGrpSpPr>
            <p:grpSpPr>
              <a:xfrm>
                <a:off x="10532370" y="2608265"/>
                <a:ext cx="353678" cy="198344"/>
                <a:chOff x="7493876" y="2774731"/>
                <a:chExt cx="1481958" cy="894622"/>
              </a:xfrm>
            </p:grpSpPr>
            <p:sp>
              <p:nvSpPr>
                <p:cNvPr id="5422" name="Freeform 593">
                  <a:extLst>
                    <a:ext uri="{FF2B5EF4-FFF2-40B4-BE49-F238E27FC236}">
                      <a16:creationId xmlns:a16="http://schemas.microsoft.com/office/drawing/2014/main" id="{20BAB3FE-AA13-07A1-871E-4AB48C214C4E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     </a:t>
                  </a:r>
                </a:p>
              </p:txBody>
            </p:sp>
            <p:sp>
              <p:nvSpPr>
                <p:cNvPr id="5423" name="Oval 5422">
                  <a:extLst>
                    <a:ext uri="{FF2B5EF4-FFF2-40B4-BE49-F238E27FC236}">
                      <a16:creationId xmlns:a16="http://schemas.microsoft.com/office/drawing/2014/main" id="{DD1FFE48-C465-9874-FB55-40A364C6AE57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</a:t>
                  </a:r>
                </a:p>
              </p:txBody>
            </p:sp>
            <p:grpSp>
              <p:nvGrpSpPr>
                <p:cNvPr id="5424" name="Group 5423">
                  <a:extLst>
                    <a:ext uri="{FF2B5EF4-FFF2-40B4-BE49-F238E27FC236}">
                      <a16:creationId xmlns:a16="http://schemas.microsoft.com/office/drawing/2014/main" id="{14A2A218-BC92-42CA-649D-448383CFEE67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425" name="Freeform 596">
                    <a:extLst>
                      <a:ext uri="{FF2B5EF4-FFF2-40B4-BE49-F238E27FC236}">
                        <a16:creationId xmlns:a16="http://schemas.microsoft.com/office/drawing/2014/main" id="{7856AA3B-9D78-5196-2989-46EB64D9FAF0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26" name="Freeform 597">
                    <a:extLst>
                      <a:ext uri="{FF2B5EF4-FFF2-40B4-BE49-F238E27FC236}">
                        <a16:creationId xmlns:a16="http://schemas.microsoft.com/office/drawing/2014/main" id="{D14209A8-0617-AE59-1469-785BBAD48F27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27" name="Freeform 598">
                    <a:extLst>
                      <a:ext uri="{FF2B5EF4-FFF2-40B4-BE49-F238E27FC236}">
                        <a16:creationId xmlns:a16="http://schemas.microsoft.com/office/drawing/2014/main" id="{9EF33B2A-82F8-A9E0-B028-4A2CB3939012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28" name="Freeform 599">
                    <a:extLst>
                      <a:ext uri="{FF2B5EF4-FFF2-40B4-BE49-F238E27FC236}">
                        <a16:creationId xmlns:a16="http://schemas.microsoft.com/office/drawing/2014/main" id="{26673C35-7D3F-6912-B05D-A0E18CD66371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5358" name="Group 5357">
                <a:extLst>
                  <a:ext uri="{FF2B5EF4-FFF2-40B4-BE49-F238E27FC236}">
                    <a16:creationId xmlns:a16="http://schemas.microsoft.com/office/drawing/2014/main" id="{418AE7CB-0BBD-18F8-31B3-7A1644F1A952}"/>
                  </a:ext>
                </a:extLst>
              </p:cNvPr>
              <p:cNvGrpSpPr/>
              <p:nvPr/>
            </p:nvGrpSpPr>
            <p:grpSpPr>
              <a:xfrm>
                <a:off x="10648981" y="2102861"/>
                <a:ext cx="353678" cy="198344"/>
                <a:chOff x="7493876" y="2774731"/>
                <a:chExt cx="1481958" cy="894622"/>
              </a:xfrm>
            </p:grpSpPr>
            <p:sp>
              <p:nvSpPr>
                <p:cNvPr id="5415" name="Freeform 601">
                  <a:extLst>
                    <a:ext uri="{FF2B5EF4-FFF2-40B4-BE49-F238E27FC236}">
                      <a16:creationId xmlns:a16="http://schemas.microsoft.com/office/drawing/2014/main" id="{8A805B91-F190-F98F-FB32-6952431D27BF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     </a:t>
                  </a:r>
                </a:p>
              </p:txBody>
            </p:sp>
            <p:sp>
              <p:nvSpPr>
                <p:cNvPr id="5416" name="Oval 5415">
                  <a:extLst>
                    <a:ext uri="{FF2B5EF4-FFF2-40B4-BE49-F238E27FC236}">
                      <a16:creationId xmlns:a16="http://schemas.microsoft.com/office/drawing/2014/main" id="{C747F64C-63D0-8F42-A680-DD5734C5F00B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</a:t>
                  </a:r>
                </a:p>
              </p:txBody>
            </p:sp>
            <p:grpSp>
              <p:nvGrpSpPr>
                <p:cNvPr id="5417" name="Group 5416">
                  <a:extLst>
                    <a:ext uri="{FF2B5EF4-FFF2-40B4-BE49-F238E27FC236}">
                      <a16:creationId xmlns:a16="http://schemas.microsoft.com/office/drawing/2014/main" id="{248F2E14-822E-EFDA-82E0-381D964C1EB6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418" name="Freeform 604">
                    <a:extLst>
                      <a:ext uri="{FF2B5EF4-FFF2-40B4-BE49-F238E27FC236}">
                        <a16:creationId xmlns:a16="http://schemas.microsoft.com/office/drawing/2014/main" id="{A71E5AD2-8186-56DE-7FD1-DF3487C421A6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19" name="Freeform 605">
                    <a:extLst>
                      <a:ext uri="{FF2B5EF4-FFF2-40B4-BE49-F238E27FC236}">
                        <a16:creationId xmlns:a16="http://schemas.microsoft.com/office/drawing/2014/main" id="{566C43EB-DA6E-FDD9-2D0C-C1CF0EB96A72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20" name="Freeform 606">
                    <a:extLst>
                      <a:ext uri="{FF2B5EF4-FFF2-40B4-BE49-F238E27FC236}">
                        <a16:creationId xmlns:a16="http://schemas.microsoft.com/office/drawing/2014/main" id="{D95ABD40-0B9B-25B6-AC11-DE0779C3D45B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21" name="Freeform 607">
                    <a:extLst>
                      <a:ext uri="{FF2B5EF4-FFF2-40B4-BE49-F238E27FC236}">
                        <a16:creationId xmlns:a16="http://schemas.microsoft.com/office/drawing/2014/main" id="{6E7AEDE4-0C6B-28FB-D1F9-D3BA2CEA2577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5359" name="Group 5358">
                <a:extLst>
                  <a:ext uri="{FF2B5EF4-FFF2-40B4-BE49-F238E27FC236}">
                    <a16:creationId xmlns:a16="http://schemas.microsoft.com/office/drawing/2014/main" id="{B2600A38-1C56-DDB3-F8DB-D47527EBD63A}"/>
                  </a:ext>
                </a:extLst>
              </p:cNvPr>
              <p:cNvGrpSpPr/>
              <p:nvPr/>
            </p:nvGrpSpPr>
            <p:grpSpPr>
              <a:xfrm>
                <a:off x="9103944" y="3951522"/>
                <a:ext cx="367224" cy="240304"/>
                <a:chOff x="7493876" y="2774731"/>
                <a:chExt cx="1481958" cy="894622"/>
              </a:xfrm>
            </p:grpSpPr>
            <p:sp>
              <p:nvSpPr>
                <p:cNvPr id="5408" name="Freeform 554">
                  <a:extLst>
                    <a:ext uri="{FF2B5EF4-FFF2-40B4-BE49-F238E27FC236}">
                      <a16:creationId xmlns:a16="http://schemas.microsoft.com/office/drawing/2014/main" id="{81E13C3A-3820-FB4E-49FC-4D1BBC8927EF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     </a:t>
                  </a:r>
                </a:p>
              </p:txBody>
            </p:sp>
            <p:sp>
              <p:nvSpPr>
                <p:cNvPr id="5409" name="Oval 5408">
                  <a:extLst>
                    <a:ext uri="{FF2B5EF4-FFF2-40B4-BE49-F238E27FC236}">
                      <a16:creationId xmlns:a16="http://schemas.microsoft.com/office/drawing/2014/main" id="{B0529E70-B7A1-B068-6550-623B3FD1E389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</a:t>
                  </a:r>
                </a:p>
              </p:txBody>
            </p:sp>
            <p:grpSp>
              <p:nvGrpSpPr>
                <p:cNvPr id="5410" name="Group 5409">
                  <a:extLst>
                    <a:ext uri="{FF2B5EF4-FFF2-40B4-BE49-F238E27FC236}">
                      <a16:creationId xmlns:a16="http://schemas.microsoft.com/office/drawing/2014/main" id="{BD4EA210-6040-0441-F966-52067AA18B95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411" name="Freeform 557">
                    <a:extLst>
                      <a:ext uri="{FF2B5EF4-FFF2-40B4-BE49-F238E27FC236}">
                        <a16:creationId xmlns:a16="http://schemas.microsoft.com/office/drawing/2014/main" id="{65C76E9B-04F2-1BDA-9194-3430C83719D3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12" name="Freeform 558">
                    <a:extLst>
                      <a:ext uri="{FF2B5EF4-FFF2-40B4-BE49-F238E27FC236}">
                        <a16:creationId xmlns:a16="http://schemas.microsoft.com/office/drawing/2014/main" id="{8A57DC7E-6A3C-0BC1-780E-6335EA8C0996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13" name="Freeform 559">
                    <a:extLst>
                      <a:ext uri="{FF2B5EF4-FFF2-40B4-BE49-F238E27FC236}">
                        <a16:creationId xmlns:a16="http://schemas.microsoft.com/office/drawing/2014/main" id="{E6902D38-FFA6-0CC3-7040-CF60CB5055F1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14" name="Freeform 560">
                    <a:extLst>
                      <a:ext uri="{FF2B5EF4-FFF2-40B4-BE49-F238E27FC236}">
                        <a16:creationId xmlns:a16="http://schemas.microsoft.com/office/drawing/2014/main" id="{95DDC63A-C2D3-088F-02BE-ABACF7828D7E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5360" name="Group 5359">
                <a:extLst>
                  <a:ext uri="{FF2B5EF4-FFF2-40B4-BE49-F238E27FC236}">
                    <a16:creationId xmlns:a16="http://schemas.microsoft.com/office/drawing/2014/main" id="{D68314E9-1264-8B3D-432A-57283600E4C9}"/>
                  </a:ext>
                </a:extLst>
              </p:cNvPr>
              <p:cNvGrpSpPr/>
              <p:nvPr/>
            </p:nvGrpSpPr>
            <p:grpSpPr>
              <a:xfrm>
                <a:off x="9985282" y="2656463"/>
                <a:ext cx="353678" cy="198344"/>
                <a:chOff x="7493876" y="2774731"/>
                <a:chExt cx="1481958" cy="894622"/>
              </a:xfrm>
            </p:grpSpPr>
            <p:sp>
              <p:nvSpPr>
                <p:cNvPr id="5401" name="Freeform 585">
                  <a:extLst>
                    <a:ext uri="{FF2B5EF4-FFF2-40B4-BE49-F238E27FC236}">
                      <a16:creationId xmlns:a16="http://schemas.microsoft.com/office/drawing/2014/main" id="{66BBF59F-25BD-CE5D-BAFF-861F4A1900E3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     </a:t>
                  </a:r>
                </a:p>
              </p:txBody>
            </p:sp>
            <p:sp>
              <p:nvSpPr>
                <p:cNvPr id="5402" name="Oval 5401">
                  <a:extLst>
                    <a:ext uri="{FF2B5EF4-FFF2-40B4-BE49-F238E27FC236}">
                      <a16:creationId xmlns:a16="http://schemas.microsoft.com/office/drawing/2014/main" id="{91ADC414-5107-75C6-261C-50341DEF24AA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</a:t>
                  </a:r>
                </a:p>
              </p:txBody>
            </p:sp>
            <p:grpSp>
              <p:nvGrpSpPr>
                <p:cNvPr id="5403" name="Group 5402">
                  <a:extLst>
                    <a:ext uri="{FF2B5EF4-FFF2-40B4-BE49-F238E27FC236}">
                      <a16:creationId xmlns:a16="http://schemas.microsoft.com/office/drawing/2014/main" id="{9E5CF92C-4F8B-CCAE-27B4-3BC812DB1267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404" name="Freeform 588">
                    <a:extLst>
                      <a:ext uri="{FF2B5EF4-FFF2-40B4-BE49-F238E27FC236}">
                        <a16:creationId xmlns:a16="http://schemas.microsoft.com/office/drawing/2014/main" id="{D140DD53-5E08-0C78-5F4E-38E7BE5FCCF2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05" name="Freeform 589">
                    <a:extLst>
                      <a:ext uri="{FF2B5EF4-FFF2-40B4-BE49-F238E27FC236}">
                        <a16:creationId xmlns:a16="http://schemas.microsoft.com/office/drawing/2014/main" id="{D639712D-90CF-A7BE-EFCD-88BB2C636FA5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06" name="Freeform 590">
                    <a:extLst>
                      <a:ext uri="{FF2B5EF4-FFF2-40B4-BE49-F238E27FC236}">
                        <a16:creationId xmlns:a16="http://schemas.microsoft.com/office/drawing/2014/main" id="{CD22388C-3302-DA05-C77A-3955B2E6E670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07" name="Freeform 591">
                    <a:extLst>
                      <a:ext uri="{FF2B5EF4-FFF2-40B4-BE49-F238E27FC236}">
                        <a16:creationId xmlns:a16="http://schemas.microsoft.com/office/drawing/2014/main" id="{AAF69B46-7BF4-DA3B-7176-8C10DF332002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5361" name="Group 5360">
                <a:extLst>
                  <a:ext uri="{FF2B5EF4-FFF2-40B4-BE49-F238E27FC236}">
                    <a16:creationId xmlns:a16="http://schemas.microsoft.com/office/drawing/2014/main" id="{B58F7134-CDA3-74FA-64F0-944A3851FD76}"/>
                  </a:ext>
                </a:extLst>
              </p:cNvPr>
              <p:cNvGrpSpPr/>
              <p:nvPr/>
            </p:nvGrpSpPr>
            <p:grpSpPr>
              <a:xfrm>
                <a:off x="9502294" y="3388930"/>
                <a:ext cx="367224" cy="240304"/>
                <a:chOff x="7493876" y="2774731"/>
                <a:chExt cx="1481958" cy="894622"/>
              </a:xfrm>
            </p:grpSpPr>
            <p:sp>
              <p:nvSpPr>
                <p:cNvPr id="5394" name="Freeform 538">
                  <a:extLst>
                    <a:ext uri="{FF2B5EF4-FFF2-40B4-BE49-F238E27FC236}">
                      <a16:creationId xmlns:a16="http://schemas.microsoft.com/office/drawing/2014/main" id="{92CB95BB-A803-E23E-3476-D763DD6E5454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     </a:t>
                  </a:r>
                </a:p>
              </p:txBody>
            </p:sp>
            <p:sp>
              <p:nvSpPr>
                <p:cNvPr id="5395" name="Oval 5394">
                  <a:extLst>
                    <a:ext uri="{FF2B5EF4-FFF2-40B4-BE49-F238E27FC236}">
                      <a16:creationId xmlns:a16="http://schemas.microsoft.com/office/drawing/2014/main" id="{C5B34BE7-B571-A171-A95E-2E3E32749F27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</a:t>
                  </a:r>
                </a:p>
              </p:txBody>
            </p:sp>
            <p:grpSp>
              <p:nvGrpSpPr>
                <p:cNvPr id="5396" name="Group 5395">
                  <a:extLst>
                    <a:ext uri="{FF2B5EF4-FFF2-40B4-BE49-F238E27FC236}">
                      <a16:creationId xmlns:a16="http://schemas.microsoft.com/office/drawing/2014/main" id="{14C9C436-EDBB-D9B9-1AFE-C4946AC0FFAC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397" name="Freeform 541">
                    <a:extLst>
                      <a:ext uri="{FF2B5EF4-FFF2-40B4-BE49-F238E27FC236}">
                        <a16:creationId xmlns:a16="http://schemas.microsoft.com/office/drawing/2014/main" id="{2E8252CC-D717-5B79-A76A-2736DD82E0B8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398" name="Freeform 542">
                    <a:extLst>
                      <a:ext uri="{FF2B5EF4-FFF2-40B4-BE49-F238E27FC236}">
                        <a16:creationId xmlns:a16="http://schemas.microsoft.com/office/drawing/2014/main" id="{726FF163-9185-F3B4-578E-C35989214AB5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399" name="Freeform 543">
                    <a:extLst>
                      <a:ext uri="{FF2B5EF4-FFF2-40B4-BE49-F238E27FC236}">
                        <a16:creationId xmlns:a16="http://schemas.microsoft.com/office/drawing/2014/main" id="{55D6AA96-43EF-E0CC-0D02-A33C82084F2F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00" name="Freeform 544">
                    <a:extLst>
                      <a:ext uri="{FF2B5EF4-FFF2-40B4-BE49-F238E27FC236}">
                        <a16:creationId xmlns:a16="http://schemas.microsoft.com/office/drawing/2014/main" id="{053CC3FC-6BC1-4EAE-8905-62DED4746551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5362" name="Group 5361">
                <a:extLst>
                  <a:ext uri="{FF2B5EF4-FFF2-40B4-BE49-F238E27FC236}">
                    <a16:creationId xmlns:a16="http://schemas.microsoft.com/office/drawing/2014/main" id="{931B98F4-C30F-7F3D-14D2-FCE8CE4FCE1D}"/>
                  </a:ext>
                </a:extLst>
              </p:cNvPr>
              <p:cNvGrpSpPr/>
              <p:nvPr/>
            </p:nvGrpSpPr>
            <p:grpSpPr>
              <a:xfrm>
                <a:off x="9606710" y="3994661"/>
                <a:ext cx="367224" cy="240304"/>
                <a:chOff x="7493876" y="2774731"/>
                <a:chExt cx="1481958" cy="894622"/>
              </a:xfrm>
            </p:grpSpPr>
            <p:sp>
              <p:nvSpPr>
                <p:cNvPr id="5387" name="Freeform 546">
                  <a:extLst>
                    <a:ext uri="{FF2B5EF4-FFF2-40B4-BE49-F238E27FC236}">
                      <a16:creationId xmlns:a16="http://schemas.microsoft.com/office/drawing/2014/main" id="{E509B513-B387-8F5C-447B-C31F887EDF06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     </a:t>
                  </a:r>
                </a:p>
              </p:txBody>
            </p:sp>
            <p:sp>
              <p:nvSpPr>
                <p:cNvPr id="5388" name="Oval 5387">
                  <a:extLst>
                    <a:ext uri="{FF2B5EF4-FFF2-40B4-BE49-F238E27FC236}">
                      <a16:creationId xmlns:a16="http://schemas.microsoft.com/office/drawing/2014/main" id="{76CC4FA0-F110-7A6A-AD35-BACF76C523CA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</a:t>
                  </a:r>
                </a:p>
              </p:txBody>
            </p:sp>
            <p:grpSp>
              <p:nvGrpSpPr>
                <p:cNvPr id="5389" name="Group 5388">
                  <a:extLst>
                    <a:ext uri="{FF2B5EF4-FFF2-40B4-BE49-F238E27FC236}">
                      <a16:creationId xmlns:a16="http://schemas.microsoft.com/office/drawing/2014/main" id="{9D7FD516-8EDD-EE9F-32A0-2355614AA907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390" name="Freeform 549">
                    <a:extLst>
                      <a:ext uri="{FF2B5EF4-FFF2-40B4-BE49-F238E27FC236}">
                        <a16:creationId xmlns:a16="http://schemas.microsoft.com/office/drawing/2014/main" id="{FEB33258-3F62-B0BC-0928-309F6E35F142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391" name="Freeform 550">
                    <a:extLst>
                      <a:ext uri="{FF2B5EF4-FFF2-40B4-BE49-F238E27FC236}">
                        <a16:creationId xmlns:a16="http://schemas.microsoft.com/office/drawing/2014/main" id="{F229C9D2-D606-317D-6756-9D30EBAC408A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392" name="Freeform 551">
                    <a:extLst>
                      <a:ext uri="{FF2B5EF4-FFF2-40B4-BE49-F238E27FC236}">
                        <a16:creationId xmlns:a16="http://schemas.microsoft.com/office/drawing/2014/main" id="{3C8AB7DE-2F69-7CBB-E9C9-29B58346BE33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393" name="Freeform 552">
                    <a:extLst>
                      <a:ext uri="{FF2B5EF4-FFF2-40B4-BE49-F238E27FC236}">
                        <a16:creationId xmlns:a16="http://schemas.microsoft.com/office/drawing/2014/main" id="{69B65A34-AA97-4CBF-620F-BCCF06CBE907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5363" name="Group 5362">
                <a:extLst>
                  <a:ext uri="{FF2B5EF4-FFF2-40B4-BE49-F238E27FC236}">
                    <a16:creationId xmlns:a16="http://schemas.microsoft.com/office/drawing/2014/main" id="{184918CC-EAAB-D7C9-5030-5572AD8BEB69}"/>
                  </a:ext>
                </a:extLst>
              </p:cNvPr>
              <p:cNvGrpSpPr/>
              <p:nvPr/>
            </p:nvGrpSpPr>
            <p:grpSpPr>
              <a:xfrm>
                <a:off x="10380415" y="3987223"/>
                <a:ext cx="353678" cy="198344"/>
                <a:chOff x="7493876" y="2774731"/>
                <a:chExt cx="1481958" cy="894622"/>
              </a:xfrm>
            </p:grpSpPr>
            <p:sp>
              <p:nvSpPr>
                <p:cNvPr id="5380" name="Freeform 623">
                  <a:extLst>
                    <a:ext uri="{FF2B5EF4-FFF2-40B4-BE49-F238E27FC236}">
                      <a16:creationId xmlns:a16="http://schemas.microsoft.com/office/drawing/2014/main" id="{E2AA4BD2-E773-6E29-F1F5-FC654D081D29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     </a:t>
                  </a:r>
                </a:p>
              </p:txBody>
            </p:sp>
            <p:sp>
              <p:nvSpPr>
                <p:cNvPr id="5381" name="Oval 5380">
                  <a:extLst>
                    <a:ext uri="{FF2B5EF4-FFF2-40B4-BE49-F238E27FC236}">
                      <a16:creationId xmlns:a16="http://schemas.microsoft.com/office/drawing/2014/main" id="{620ED29F-70AD-1985-3067-0BB42DAF8B82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</a:t>
                  </a:r>
                </a:p>
              </p:txBody>
            </p:sp>
            <p:grpSp>
              <p:nvGrpSpPr>
                <p:cNvPr id="5382" name="Group 5381">
                  <a:extLst>
                    <a:ext uri="{FF2B5EF4-FFF2-40B4-BE49-F238E27FC236}">
                      <a16:creationId xmlns:a16="http://schemas.microsoft.com/office/drawing/2014/main" id="{7D035C72-BA9A-18E5-EDA8-6702012838AB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383" name="Freeform 626">
                    <a:extLst>
                      <a:ext uri="{FF2B5EF4-FFF2-40B4-BE49-F238E27FC236}">
                        <a16:creationId xmlns:a16="http://schemas.microsoft.com/office/drawing/2014/main" id="{DE9DB804-2675-9E07-EDE9-9860EB8EA91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384" name="Freeform 627">
                    <a:extLst>
                      <a:ext uri="{FF2B5EF4-FFF2-40B4-BE49-F238E27FC236}">
                        <a16:creationId xmlns:a16="http://schemas.microsoft.com/office/drawing/2014/main" id="{FDC35D66-0C65-6051-2B69-15684DC63B75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385" name="Freeform 628">
                    <a:extLst>
                      <a:ext uri="{FF2B5EF4-FFF2-40B4-BE49-F238E27FC236}">
                        <a16:creationId xmlns:a16="http://schemas.microsoft.com/office/drawing/2014/main" id="{8B5CB402-70B3-65FA-9D7C-6F8799244483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386" name="Freeform 629">
                    <a:extLst>
                      <a:ext uri="{FF2B5EF4-FFF2-40B4-BE49-F238E27FC236}">
                        <a16:creationId xmlns:a16="http://schemas.microsoft.com/office/drawing/2014/main" id="{4B3F2EF5-3AC0-8CA1-E6A5-4A49736F2ED2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5364" name="Group 5363">
                <a:extLst>
                  <a:ext uri="{FF2B5EF4-FFF2-40B4-BE49-F238E27FC236}">
                    <a16:creationId xmlns:a16="http://schemas.microsoft.com/office/drawing/2014/main" id="{49D47D06-FCB6-A964-3AB6-84ECAFD73BC9}"/>
                  </a:ext>
                </a:extLst>
              </p:cNvPr>
              <p:cNvGrpSpPr/>
              <p:nvPr/>
            </p:nvGrpSpPr>
            <p:grpSpPr>
              <a:xfrm>
                <a:off x="9253049" y="4770584"/>
                <a:ext cx="393760" cy="218578"/>
                <a:chOff x="7493876" y="2774731"/>
                <a:chExt cx="1481958" cy="894622"/>
              </a:xfrm>
            </p:grpSpPr>
            <p:sp>
              <p:nvSpPr>
                <p:cNvPr id="5373" name="Freeform 463">
                  <a:extLst>
                    <a:ext uri="{FF2B5EF4-FFF2-40B4-BE49-F238E27FC236}">
                      <a16:creationId xmlns:a16="http://schemas.microsoft.com/office/drawing/2014/main" id="{7B178A66-C40B-5764-2F7A-1FD32320C6B2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     </a:t>
                  </a:r>
                </a:p>
              </p:txBody>
            </p:sp>
            <p:sp>
              <p:nvSpPr>
                <p:cNvPr id="5374" name="Oval 5373">
                  <a:extLst>
                    <a:ext uri="{FF2B5EF4-FFF2-40B4-BE49-F238E27FC236}">
                      <a16:creationId xmlns:a16="http://schemas.microsoft.com/office/drawing/2014/main" id="{4D7F8D86-0C6C-574A-C945-7D62E30BD49F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</a:t>
                  </a:r>
                </a:p>
              </p:txBody>
            </p:sp>
            <p:grpSp>
              <p:nvGrpSpPr>
                <p:cNvPr id="5375" name="Group 5374">
                  <a:extLst>
                    <a:ext uri="{FF2B5EF4-FFF2-40B4-BE49-F238E27FC236}">
                      <a16:creationId xmlns:a16="http://schemas.microsoft.com/office/drawing/2014/main" id="{D2F6A45E-D7F3-3F7E-EF6A-8AF844F26414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376" name="Freeform 466">
                    <a:extLst>
                      <a:ext uri="{FF2B5EF4-FFF2-40B4-BE49-F238E27FC236}">
                        <a16:creationId xmlns:a16="http://schemas.microsoft.com/office/drawing/2014/main" id="{C62D4F99-576A-95D2-3400-A7908F61009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377" name="Freeform 467">
                    <a:extLst>
                      <a:ext uri="{FF2B5EF4-FFF2-40B4-BE49-F238E27FC236}">
                        <a16:creationId xmlns:a16="http://schemas.microsoft.com/office/drawing/2014/main" id="{BB221763-C110-E450-B7B7-B2745AF521DC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378" name="Freeform 468">
                    <a:extLst>
                      <a:ext uri="{FF2B5EF4-FFF2-40B4-BE49-F238E27FC236}">
                        <a16:creationId xmlns:a16="http://schemas.microsoft.com/office/drawing/2014/main" id="{D44BC324-206E-0016-A59A-F898D88560C4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379" name="Freeform 469">
                    <a:extLst>
                      <a:ext uri="{FF2B5EF4-FFF2-40B4-BE49-F238E27FC236}">
                        <a16:creationId xmlns:a16="http://schemas.microsoft.com/office/drawing/2014/main" id="{5EDFE4DB-03AA-CCF0-98CE-D2EC6F6C8B8D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5365" name="Group 5364">
                <a:extLst>
                  <a:ext uri="{FF2B5EF4-FFF2-40B4-BE49-F238E27FC236}">
                    <a16:creationId xmlns:a16="http://schemas.microsoft.com/office/drawing/2014/main" id="{7ECA467B-D009-8C18-FD07-2ED382BA013B}"/>
                  </a:ext>
                </a:extLst>
              </p:cNvPr>
              <p:cNvGrpSpPr/>
              <p:nvPr/>
            </p:nvGrpSpPr>
            <p:grpSpPr>
              <a:xfrm>
                <a:off x="10931138" y="4364023"/>
                <a:ext cx="228295" cy="120400"/>
                <a:chOff x="7493876" y="2774731"/>
                <a:chExt cx="1481958" cy="894622"/>
              </a:xfrm>
            </p:grpSpPr>
            <p:sp>
              <p:nvSpPr>
                <p:cNvPr id="5366" name="Freeform 447">
                  <a:extLst>
                    <a:ext uri="{FF2B5EF4-FFF2-40B4-BE49-F238E27FC236}">
                      <a16:creationId xmlns:a16="http://schemas.microsoft.com/office/drawing/2014/main" id="{1B16F48C-F7D8-6C90-BBD9-300A286E59D4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     </a:t>
                  </a:r>
                </a:p>
              </p:txBody>
            </p:sp>
            <p:sp>
              <p:nvSpPr>
                <p:cNvPr id="5367" name="Oval 5366">
                  <a:extLst>
                    <a:ext uri="{FF2B5EF4-FFF2-40B4-BE49-F238E27FC236}">
                      <a16:creationId xmlns:a16="http://schemas.microsoft.com/office/drawing/2014/main" id="{6F94D4F8-C3A4-4077-111D-201FC06E973C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</a:t>
                  </a:r>
                </a:p>
              </p:txBody>
            </p:sp>
            <p:grpSp>
              <p:nvGrpSpPr>
                <p:cNvPr id="5368" name="Group 5367">
                  <a:extLst>
                    <a:ext uri="{FF2B5EF4-FFF2-40B4-BE49-F238E27FC236}">
                      <a16:creationId xmlns:a16="http://schemas.microsoft.com/office/drawing/2014/main" id="{7F93D3F5-B29A-BD10-1FFF-8804F32C5789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369" name="Freeform 450">
                    <a:extLst>
                      <a:ext uri="{FF2B5EF4-FFF2-40B4-BE49-F238E27FC236}">
                        <a16:creationId xmlns:a16="http://schemas.microsoft.com/office/drawing/2014/main" id="{25127908-0675-EACF-9555-F8D7C77E7208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370" name="Freeform 451">
                    <a:extLst>
                      <a:ext uri="{FF2B5EF4-FFF2-40B4-BE49-F238E27FC236}">
                        <a16:creationId xmlns:a16="http://schemas.microsoft.com/office/drawing/2014/main" id="{C3E861E3-31BC-89CF-DECB-C576277B621D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371" name="Freeform 452">
                    <a:extLst>
                      <a:ext uri="{FF2B5EF4-FFF2-40B4-BE49-F238E27FC236}">
                        <a16:creationId xmlns:a16="http://schemas.microsoft.com/office/drawing/2014/main" id="{E7ED0C63-673F-8D49-3291-2F5EFAB5E5A6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372" name="Freeform 453">
                    <a:extLst>
                      <a:ext uri="{FF2B5EF4-FFF2-40B4-BE49-F238E27FC236}">
                        <a16:creationId xmlns:a16="http://schemas.microsoft.com/office/drawing/2014/main" id="{5309BD71-E09B-3759-2261-12501FC2EAEC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grpSp>
          <p:nvGrpSpPr>
            <p:cNvPr id="5507" name="Group 5506">
              <a:extLst>
                <a:ext uri="{FF2B5EF4-FFF2-40B4-BE49-F238E27FC236}">
                  <a16:creationId xmlns:a16="http://schemas.microsoft.com/office/drawing/2014/main" id="{5E10D3B1-6A8B-CCDE-665D-E30B4AFE3129}"/>
                </a:ext>
              </a:extLst>
            </p:cNvPr>
            <p:cNvGrpSpPr/>
            <p:nvPr/>
          </p:nvGrpSpPr>
          <p:grpSpPr>
            <a:xfrm>
              <a:off x="6688607" y="4877431"/>
              <a:ext cx="1719375" cy="603507"/>
              <a:chOff x="6688607" y="4877431"/>
              <a:chExt cx="1719375" cy="603507"/>
            </a:xfrm>
          </p:grpSpPr>
          <p:cxnSp>
            <p:nvCxnSpPr>
              <p:cNvPr id="5508" name="Straight Connector 5507">
                <a:extLst>
                  <a:ext uri="{FF2B5EF4-FFF2-40B4-BE49-F238E27FC236}">
                    <a16:creationId xmlns:a16="http://schemas.microsoft.com/office/drawing/2014/main" id="{9A213203-EB8F-7183-6473-574EB74CC9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68718" y="5327774"/>
                <a:ext cx="439264" cy="153164"/>
              </a:xfrm>
              <a:prstGeom prst="line">
                <a:avLst/>
              </a:prstGeom>
              <a:ln w="31750">
                <a:solidFill>
                  <a:srgbClr val="C00000"/>
                </a:solidFill>
                <a:headEnd type="triangle"/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09" name="TextBox 5508">
                <a:extLst>
                  <a:ext uri="{FF2B5EF4-FFF2-40B4-BE49-F238E27FC236}">
                    <a16:creationId xmlns:a16="http://schemas.microsoft.com/office/drawing/2014/main" id="{8188B8F7-DB4B-5F84-A55D-BE925629D149}"/>
                  </a:ext>
                </a:extLst>
              </p:cNvPr>
              <p:cNvSpPr txBox="1"/>
              <p:nvPr/>
            </p:nvSpPr>
            <p:spPr>
              <a:xfrm>
                <a:off x="6688607" y="4877431"/>
                <a:ext cx="1132272" cy="3934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>
                    <a:solidFill>
                      <a:srgbClr val="C00000"/>
                    </a:solidFill>
                  </a:rPr>
                  <a:t>Ethernet</a:t>
                </a:r>
                <a:endParaRPr lang="en-US" sz="1600" i="1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5510" name="Straight Connector 5509">
                <a:extLst>
                  <a:ext uri="{FF2B5EF4-FFF2-40B4-BE49-F238E27FC236}">
                    <a16:creationId xmlns:a16="http://schemas.microsoft.com/office/drawing/2014/main" id="{1B3C30BB-1D52-06D1-B2A9-65D4F74E25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4138" y="5144424"/>
                <a:ext cx="470403" cy="2167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11" name="Group 5510">
              <a:extLst>
                <a:ext uri="{FF2B5EF4-FFF2-40B4-BE49-F238E27FC236}">
                  <a16:creationId xmlns:a16="http://schemas.microsoft.com/office/drawing/2014/main" id="{A7E86960-1B1C-33EE-96DB-A8BB8A267131}"/>
                </a:ext>
              </a:extLst>
            </p:cNvPr>
            <p:cNvGrpSpPr/>
            <p:nvPr/>
          </p:nvGrpSpPr>
          <p:grpSpPr>
            <a:xfrm>
              <a:off x="7454111" y="3698398"/>
              <a:ext cx="3698178" cy="1371857"/>
              <a:chOff x="7454111" y="3668418"/>
              <a:chExt cx="3698178" cy="1371857"/>
            </a:xfrm>
          </p:grpSpPr>
          <p:cxnSp>
            <p:nvCxnSpPr>
              <p:cNvPr id="5512" name="Straight Connector 5511">
                <a:extLst>
                  <a:ext uri="{FF2B5EF4-FFF2-40B4-BE49-F238E27FC236}">
                    <a16:creationId xmlns:a16="http://schemas.microsoft.com/office/drawing/2014/main" id="{3E2819DA-56C3-BC29-8FA4-2D007053A7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85300" y="3668418"/>
                <a:ext cx="2866989" cy="1371857"/>
              </a:xfrm>
              <a:prstGeom prst="line">
                <a:avLst/>
              </a:prstGeom>
              <a:ln w="31750">
                <a:solidFill>
                  <a:srgbClr val="C00000"/>
                </a:solidFill>
                <a:headEnd type="triangle"/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13" name="TextBox 5512">
                <a:extLst>
                  <a:ext uri="{FF2B5EF4-FFF2-40B4-BE49-F238E27FC236}">
                    <a16:creationId xmlns:a16="http://schemas.microsoft.com/office/drawing/2014/main" id="{D41A2922-6CCB-E136-5B35-4A1999D593B8}"/>
                  </a:ext>
                </a:extLst>
              </p:cNvPr>
              <p:cNvSpPr txBox="1"/>
              <p:nvPr/>
            </p:nvSpPr>
            <p:spPr>
              <a:xfrm>
                <a:off x="7454111" y="4467072"/>
                <a:ext cx="858267" cy="3934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>
                    <a:solidFill>
                      <a:srgbClr val="C00000"/>
                    </a:solidFill>
                  </a:rPr>
                  <a:t>HTTP</a:t>
                </a:r>
                <a:endParaRPr lang="en-US" i="1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5514" name="Straight Connector 5513">
                <a:extLst>
                  <a:ext uri="{FF2B5EF4-FFF2-40B4-BE49-F238E27FC236}">
                    <a16:creationId xmlns:a16="http://schemas.microsoft.com/office/drawing/2014/main" id="{F087478C-A35A-DBD6-D300-648C560387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47059" y="4723367"/>
                <a:ext cx="402218" cy="115861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15" name="Group 5514">
              <a:extLst>
                <a:ext uri="{FF2B5EF4-FFF2-40B4-BE49-F238E27FC236}">
                  <a16:creationId xmlns:a16="http://schemas.microsoft.com/office/drawing/2014/main" id="{356F1627-AB24-FAAE-6DEE-5358FEF7F188}"/>
                </a:ext>
              </a:extLst>
            </p:cNvPr>
            <p:cNvGrpSpPr/>
            <p:nvPr/>
          </p:nvGrpSpPr>
          <p:grpSpPr>
            <a:xfrm>
              <a:off x="6220498" y="2787535"/>
              <a:ext cx="1422017" cy="663792"/>
              <a:chOff x="6220498" y="2787535"/>
              <a:chExt cx="1422017" cy="663792"/>
            </a:xfrm>
          </p:grpSpPr>
          <p:cxnSp>
            <p:nvCxnSpPr>
              <p:cNvPr id="5516" name="Straight Connector 5515">
                <a:extLst>
                  <a:ext uri="{FF2B5EF4-FFF2-40B4-BE49-F238E27FC236}">
                    <a16:creationId xmlns:a16="http://schemas.microsoft.com/office/drawing/2014/main" id="{E109EC14-860D-1298-549D-E3B130846DA5}"/>
                  </a:ext>
                </a:extLst>
              </p:cNvPr>
              <p:cNvCxnSpPr>
                <a:cxnSpLocks/>
                <a:endCxn id="5181" idx="0"/>
              </p:cNvCxnSpPr>
              <p:nvPr/>
            </p:nvCxnSpPr>
            <p:spPr>
              <a:xfrm>
                <a:off x="7631020" y="2787535"/>
                <a:ext cx="11495" cy="663792"/>
              </a:xfrm>
              <a:prstGeom prst="line">
                <a:avLst/>
              </a:prstGeom>
              <a:ln w="31750">
                <a:solidFill>
                  <a:srgbClr val="C00000"/>
                </a:solidFill>
                <a:headEnd type="triangle"/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17" name="TextBox 5516">
                <a:extLst>
                  <a:ext uri="{FF2B5EF4-FFF2-40B4-BE49-F238E27FC236}">
                    <a16:creationId xmlns:a16="http://schemas.microsoft.com/office/drawing/2014/main" id="{2AAE6AD9-14A1-14C7-885F-9ABC0C1B3807}"/>
                  </a:ext>
                </a:extLst>
              </p:cNvPr>
              <p:cNvSpPr txBox="1"/>
              <p:nvPr/>
            </p:nvSpPr>
            <p:spPr>
              <a:xfrm>
                <a:off x="6220498" y="2893841"/>
                <a:ext cx="898314" cy="3934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>
                    <a:solidFill>
                      <a:srgbClr val="C00000"/>
                    </a:solidFill>
                  </a:rPr>
                  <a:t>Skype</a:t>
                </a:r>
                <a:endParaRPr lang="en-US" sz="1600" i="1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5518" name="Straight Connector 5517">
                <a:extLst>
                  <a:ext uri="{FF2B5EF4-FFF2-40B4-BE49-F238E27FC236}">
                    <a16:creationId xmlns:a16="http://schemas.microsoft.com/office/drawing/2014/main" id="{2FC75777-78C0-A022-0037-3A9B27DC4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1313" y="3113955"/>
                <a:ext cx="559043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19" name="Group 5518">
              <a:extLst>
                <a:ext uri="{FF2B5EF4-FFF2-40B4-BE49-F238E27FC236}">
                  <a16:creationId xmlns:a16="http://schemas.microsoft.com/office/drawing/2014/main" id="{FDF5BAA3-B418-0498-4DF2-1FF893DFB6D3}"/>
                </a:ext>
              </a:extLst>
            </p:cNvPr>
            <p:cNvGrpSpPr/>
            <p:nvPr/>
          </p:nvGrpSpPr>
          <p:grpSpPr>
            <a:xfrm>
              <a:off x="9227858" y="2796270"/>
              <a:ext cx="783707" cy="572364"/>
              <a:chOff x="6603040" y="2914486"/>
              <a:chExt cx="783707" cy="572364"/>
            </a:xfrm>
          </p:grpSpPr>
          <p:cxnSp>
            <p:nvCxnSpPr>
              <p:cNvPr id="5520" name="Straight Connector 5519">
                <a:extLst>
                  <a:ext uri="{FF2B5EF4-FFF2-40B4-BE49-F238E27FC236}">
                    <a16:creationId xmlns:a16="http://schemas.microsoft.com/office/drawing/2014/main" id="{3F2454F2-742B-C16E-DF58-01C9E92B83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4556" y="2978118"/>
                <a:ext cx="302191" cy="508732"/>
              </a:xfrm>
              <a:prstGeom prst="line">
                <a:avLst/>
              </a:prstGeom>
              <a:ln w="31750">
                <a:solidFill>
                  <a:srgbClr val="C00000"/>
                </a:solidFill>
                <a:headEnd type="triangle"/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21" name="TextBox 5520">
                <a:extLst>
                  <a:ext uri="{FF2B5EF4-FFF2-40B4-BE49-F238E27FC236}">
                    <a16:creationId xmlns:a16="http://schemas.microsoft.com/office/drawing/2014/main" id="{D5B57077-31D8-D03E-2986-9C2C749AC901}"/>
                  </a:ext>
                </a:extLst>
              </p:cNvPr>
              <p:cNvSpPr txBox="1"/>
              <p:nvPr/>
            </p:nvSpPr>
            <p:spPr>
              <a:xfrm>
                <a:off x="6603040" y="2914486"/>
                <a:ext cx="466229" cy="3934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>
                    <a:solidFill>
                      <a:srgbClr val="C00000"/>
                    </a:solidFill>
                  </a:rPr>
                  <a:t>IP</a:t>
                </a:r>
                <a:endParaRPr lang="en-US" i="1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5522" name="Straight Connector 5521">
                <a:extLst>
                  <a:ext uri="{FF2B5EF4-FFF2-40B4-BE49-F238E27FC236}">
                    <a16:creationId xmlns:a16="http://schemas.microsoft.com/office/drawing/2014/main" id="{68712613-AEB7-61FC-ADB4-D65A3C1FA0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3411" y="3119431"/>
                <a:ext cx="262240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23" name="Group 5522">
              <a:extLst>
                <a:ext uri="{FF2B5EF4-FFF2-40B4-BE49-F238E27FC236}">
                  <a16:creationId xmlns:a16="http://schemas.microsoft.com/office/drawing/2014/main" id="{252001A5-1F81-951A-361F-DE43EAF00914}"/>
                </a:ext>
              </a:extLst>
            </p:cNvPr>
            <p:cNvGrpSpPr/>
            <p:nvPr/>
          </p:nvGrpSpPr>
          <p:grpSpPr>
            <a:xfrm>
              <a:off x="8229600" y="1552824"/>
              <a:ext cx="1144251" cy="723006"/>
              <a:chOff x="7375489" y="2632815"/>
              <a:chExt cx="1144251" cy="723006"/>
            </a:xfrm>
          </p:grpSpPr>
          <p:cxnSp>
            <p:nvCxnSpPr>
              <p:cNvPr id="5524" name="Straight Connector 5523">
                <a:extLst>
                  <a:ext uri="{FF2B5EF4-FFF2-40B4-BE49-F238E27FC236}">
                    <a16:creationId xmlns:a16="http://schemas.microsoft.com/office/drawing/2014/main" id="{55F46344-E28B-D990-9CA2-C4CE68C11F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75489" y="3222818"/>
                <a:ext cx="628291" cy="133003"/>
              </a:xfrm>
              <a:prstGeom prst="line">
                <a:avLst/>
              </a:prstGeom>
              <a:ln w="31750">
                <a:solidFill>
                  <a:srgbClr val="C00000"/>
                </a:solidFill>
                <a:headEnd type="triangle"/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25" name="TextBox 5524">
                <a:extLst>
                  <a:ext uri="{FF2B5EF4-FFF2-40B4-BE49-F238E27FC236}">
                    <a16:creationId xmlns:a16="http://schemas.microsoft.com/office/drawing/2014/main" id="{0C9EB416-5547-9DA5-76EF-189B57A51B91}"/>
                  </a:ext>
                </a:extLst>
              </p:cNvPr>
              <p:cNvSpPr txBox="1"/>
              <p:nvPr/>
            </p:nvSpPr>
            <p:spPr>
              <a:xfrm>
                <a:off x="7962879" y="2632815"/>
                <a:ext cx="556861" cy="3934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>
                    <a:solidFill>
                      <a:srgbClr val="C00000"/>
                    </a:solidFill>
                  </a:rPr>
                  <a:t>4G</a:t>
                </a:r>
                <a:endParaRPr lang="en-US" sz="1600" i="1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5526" name="Straight Connector 5525">
                <a:extLst>
                  <a:ext uri="{FF2B5EF4-FFF2-40B4-BE49-F238E27FC236}">
                    <a16:creationId xmlns:a16="http://schemas.microsoft.com/office/drawing/2014/main" id="{118A6B1C-8E89-59CC-CD67-E97B6C189E89}"/>
                  </a:ext>
                </a:extLst>
              </p:cNvPr>
              <p:cNvCxnSpPr>
                <a:cxnSpLocks/>
                <a:stCxn id="5144" idx="1"/>
              </p:cNvCxnSpPr>
              <p:nvPr/>
            </p:nvCxnSpPr>
            <p:spPr>
              <a:xfrm flipV="1">
                <a:off x="7620426" y="2864310"/>
                <a:ext cx="430426" cy="44896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27" name="Group 5526">
              <a:extLst>
                <a:ext uri="{FF2B5EF4-FFF2-40B4-BE49-F238E27FC236}">
                  <a16:creationId xmlns:a16="http://schemas.microsoft.com/office/drawing/2014/main" id="{D4227171-2D53-C333-D432-C4696ABFD12A}"/>
                </a:ext>
              </a:extLst>
            </p:cNvPr>
            <p:cNvGrpSpPr/>
            <p:nvPr/>
          </p:nvGrpSpPr>
          <p:grpSpPr>
            <a:xfrm>
              <a:off x="10484543" y="4543615"/>
              <a:ext cx="1259352" cy="1317549"/>
              <a:chOff x="6559961" y="3177198"/>
              <a:chExt cx="1259352" cy="1317549"/>
            </a:xfrm>
          </p:grpSpPr>
          <p:cxnSp>
            <p:nvCxnSpPr>
              <p:cNvPr id="5528" name="Straight Connector 5527">
                <a:extLst>
                  <a:ext uri="{FF2B5EF4-FFF2-40B4-BE49-F238E27FC236}">
                    <a16:creationId xmlns:a16="http://schemas.microsoft.com/office/drawing/2014/main" id="{04C944C7-6743-21D7-0981-C4DDE64E01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59961" y="3177198"/>
                <a:ext cx="736416" cy="894404"/>
              </a:xfrm>
              <a:prstGeom prst="line">
                <a:avLst/>
              </a:prstGeom>
              <a:ln w="31750">
                <a:solidFill>
                  <a:srgbClr val="C00000"/>
                </a:solidFill>
                <a:headEnd type="triangle"/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29" name="TextBox 5528">
                <a:extLst>
                  <a:ext uri="{FF2B5EF4-FFF2-40B4-BE49-F238E27FC236}">
                    <a16:creationId xmlns:a16="http://schemas.microsoft.com/office/drawing/2014/main" id="{6F643E51-190B-3294-2F9E-B588AA9A8BA9}"/>
                  </a:ext>
                </a:extLst>
              </p:cNvPr>
              <p:cNvSpPr txBox="1"/>
              <p:nvPr/>
            </p:nvSpPr>
            <p:spPr>
              <a:xfrm>
                <a:off x="7104371" y="4101302"/>
                <a:ext cx="714942" cy="3934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>
                    <a:solidFill>
                      <a:srgbClr val="C00000"/>
                    </a:solidFill>
                  </a:rPr>
                  <a:t>TCP</a:t>
                </a:r>
                <a:endParaRPr lang="en-US" i="1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5530" name="Straight Connector 5529">
                <a:extLst>
                  <a:ext uri="{FF2B5EF4-FFF2-40B4-BE49-F238E27FC236}">
                    <a16:creationId xmlns:a16="http://schemas.microsoft.com/office/drawing/2014/main" id="{1A611F91-C127-0111-E32B-21B1612841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929789" y="3709511"/>
                <a:ext cx="297918" cy="45078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31" name="Group 5530">
              <a:extLst>
                <a:ext uri="{FF2B5EF4-FFF2-40B4-BE49-F238E27FC236}">
                  <a16:creationId xmlns:a16="http://schemas.microsoft.com/office/drawing/2014/main" id="{D3495A60-9651-C13A-4CFF-98A1AFAF82FF}"/>
                </a:ext>
              </a:extLst>
            </p:cNvPr>
            <p:cNvGrpSpPr/>
            <p:nvPr/>
          </p:nvGrpSpPr>
          <p:grpSpPr>
            <a:xfrm>
              <a:off x="9218788" y="2327787"/>
              <a:ext cx="2977342" cy="1025465"/>
              <a:chOff x="9218788" y="2327787"/>
              <a:chExt cx="2977342" cy="1025465"/>
            </a:xfrm>
          </p:grpSpPr>
          <p:cxnSp>
            <p:nvCxnSpPr>
              <p:cNvPr id="5532" name="Straight Connector 5531">
                <a:extLst>
                  <a:ext uri="{FF2B5EF4-FFF2-40B4-BE49-F238E27FC236}">
                    <a16:creationId xmlns:a16="http://schemas.microsoft.com/office/drawing/2014/main" id="{A749BFF5-202E-F220-2BA4-2823F1B8C3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18788" y="2327787"/>
                <a:ext cx="1698979" cy="1025465"/>
              </a:xfrm>
              <a:prstGeom prst="line">
                <a:avLst/>
              </a:prstGeom>
              <a:ln w="31750">
                <a:solidFill>
                  <a:srgbClr val="C00000"/>
                </a:solidFill>
                <a:headEnd type="triangle"/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33" name="TextBox 5532">
                <a:extLst>
                  <a:ext uri="{FF2B5EF4-FFF2-40B4-BE49-F238E27FC236}">
                    <a16:creationId xmlns:a16="http://schemas.microsoft.com/office/drawing/2014/main" id="{4F072309-C83C-A686-FA52-98701893D6C8}"/>
                  </a:ext>
                </a:extLst>
              </p:cNvPr>
              <p:cNvSpPr txBox="1"/>
              <p:nvPr/>
            </p:nvSpPr>
            <p:spPr>
              <a:xfrm>
                <a:off x="10880485" y="2600749"/>
                <a:ext cx="1315645" cy="668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>
                    <a:solidFill>
                      <a:srgbClr val="C00000"/>
                    </a:solidFill>
                  </a:rPr>
                  <a:t>Streaming</a:t>
                </a:r>
              </a:p>
              <a:p>
                <a:r>
                  <a:rPr lang="en-US" sz="1400" i="1" dirty="0">
                    <a:solidFill>
                      <a:srgbClr val="C00000"/>
                    </a:solidFill>
                  </a:rPr>
                  <a:t>video</a:t>
                </a:r>
                <a:endParaRPr lang="en-US" sz="1600" i="1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5534" name="Straight Connector 5533">
                <a:extLst>
                  <a:ext uri="{FF2B5EF4-FFF2-40B4-BE49-F238E27FC236}">
                    <a16:creationId xmlns:a16="http://schemas.microsoft.com/office/drawing/2014/main" id="{CAE86C98-85F9-71A7-9C20-EBC00BBAAB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69552" y="2937298"/>
                <a:ext cx="405322" cy="14757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What does an IP Address Look Like?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43000"/>
            <a:ext cx="11734800" cy="256539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There are two versions of IP addresses: IPv4 and IPv6.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 this course, we focus on IPv4.</a:t>
            </a:r>
          </a:p>
          <a:p>
            <a:pPr>
              <a:lnSpc>
                <a:spcPct val="90000"/>
              </a:lnSpc>
            </a:pPr>
            <a:r>
              <a:rPr lang="en-US" dirty="0"/>
              <a:t>IPv4 (Version 4) addresses are 32 bits (4 bytes) long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We show them with Dotted Decimal Notation, e.g., 128.100.20.20 </a:t>
            </a:r>
          </a:p>
          <a:p>
            <a:pPr>
              <a:lnSpc>
                <a:spcPct val="90000"/>
              </a:lnSpc>
            </a:pPr>
            <a:r>
              <a:rPr lang="en-US" dirty="0"/>
              <a:t>Each interface (network card) is identified with an IP address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 computer might have two or more IP addresses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 router has many IP addresses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86C9E53-1695-CA58-0271-DF897436B173}"/>
              </a:ext>
            </a:extLst>
          </p:cNvPr>
          <p:cNvGrpSpPr/>
          <p:nvPr/>
        </p:nvGrpSpPr>
        <p:grpSpPr>
          <a:xfrm>
            <a:off x="2898164" y="4700621"/>
            <a:ext cx="6395672" cy="1034693"/>
            <a:chOff x="4232009" y="5155308"/>
            <a:chExt cx="7679128" cy="1391539"/>
          </a:xfrm>
        </p:grpSpPr>
        <p:sp>
          <p:nvSpPr>
            <p:cNvPr id="4" name="Text Box 21">
              <a:extLst>
                <a:ext uri="{FF2B5EF4-FFF2-40B4-BE49-F238E27FC236}">
                  <a16:creationId xmlns:a16="http://schemas.microsoft.com/office/drawing/2014/main" id="{0979D7E4-B308-3777-6B3E-3EE9D51F77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32009" y="5155308"/>
              <a:ext cx="1047415" cy="703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9pPr>
            </a:lstStyle>
            <a:p>
              <a:pPr algn="l"/>
              <a:r>
                <a:rPr lang="en-US" altLang="en-US" sz="2800" dirty="0">
                  <a:latin typeface="Tahoma" panose="020B0604030504040204" pitchFamily="34" charset="0"/>
                </a:rPr>
                <a:t>128</a:t>
              </a:r>
              <a:endParaRPr lang="en-US" altLang="en-US" sz="3200" dirty="0">
                <a:latin typeface="Tahoma" panose="020B0604030504040204" pitchFamily="34" charset="0"/>
              </a:endParaRPr>
            </a:p>
          </p:txBody>
        </p:sp>
        <p:sp>
          <p:nvSpPr>
            <p:cNvPr id="5" name="Text Box 22">
              <a:extLst>
                <a:ext uri="{FF2B5EF4-FFF2-40B4-BE49-F238E27FC236}">
                  <a16:creationId xmlns:a16="http://schemas.microsoft.com/office/drawing/2014/main" id="{18914420-3AEE-BF97-05C8-4A85A9F935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22126" y="5155308"/>
              <a:ext cx="1047415" cy="703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9pPr>
            </a:lstStyle>
            <a:p>
              <a:pPr algn="l"/>
              <a:r>
                <a:rPr lang="en-US" altLang="en-US" sz="2800" dirty="0">
                  <a:latin typeface="Tahoma" panose="020B0604030504040204" pitchFamily="34" charset="0"/>
                </a:rPr>
                <a:t>100</a:t>
              </a:r>
              <a:endParaRPr lang="en-US" altLang="en-US" sz="3200" dirty="0">
                <a:latin typeface="Tahoma" panose="020B0604030504040204" pitchFamily="34" charset="0"/>
              </a:endParaRPr>
            </a:p>
          </p:txBody>
        </p:sp>
        <p:sp>
          <p:nvSpPr>
            <p:cNvPr id="6" name="Text Box 23">
              <a:extLst>
                <a:ext uri="{FF2B5EF4-FFF2-40B4-BE49-F238E27FC236}">
                  <a16:creationId xmlns:a16="http://schemas.microsoft.com/office/drawing/2014/main" id="{C821EE71-6648-E232-5AEA-FA67596BAF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50385" y="5155308"/>
              <a:ext cx="772185" cy="703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9pPr>
            </a:lstStyle>
            <a:p>
              <a:pPr algn="l"/>
              <a:r>
                <a:rPr lang="en-US" altLang="en-US" sz="2800" dirty="0">
                  <a:latin typeface="Tahoma" panose="020B0604030504040204" pitchFamily="34" charset="0"/>
                </a:rPr>
                <a:t>20</a:t>
              </a:r>
              <a:endParaRPr lang="en-US" altLang="en-US" sz="3200" dirty="0">
                <a:latin typeface="Tahoma" panose="020B0604030504040204" pitchFamily="34" charset="0"/>
              </a:endParaRPr>
            </a:p>
          </p:txBody>
        </p:sp>
        <p:sp>
          <p:nvSpPr>
            <p:cNvPr id="7" name="Text Box 24">
              <a:extLst>
                <a:ext uri="{FF2B5EF4-FFF2-40B4-BE49-F238E27FC236}">
                  <a16:creationId xmlns:a16="http://schemas.microsoft.com/office/drawing/2014/main" id="{5FE77943-67B3-1812-7667-70B515A466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38952" y="5155308"/>
              <a:ext cx="772185" cy="703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9pPr>
            </a:lstStyle>
            <a:p>
              <a:pPr algn="l"/>
              <a:r>
                <a:rPr lang="en-US" altLang="en-US" sz="2800" dirty="0">
                  <a:latin typeface="Tahoma" panose="020B0604030504040204" pitchFamily="34" charset="0"/>
                </a:rPr>
                <a:t>20</a:t>
              </a:r>
              <a:endParaRPr lang="en-US" altLang="en-US" sz="3200" dirty="0">
                <a:latin typeface="Tahoma" panose="020B0604030504040204" pitchFamily="34" charset="0"/>
              </a:endParaRPr>
            </a:p>
          </p:txBody>
        </p:sp>
        <p:sp>
          <p:nvSpPr>
            <p:cNvPr id="9" name="Line 26">
              <a:extLst>
                <a:ext uri="{FF2B5EF4-FFF2-40B4-BE49-F238E27FC236}">
                  <a16:creationId xmlns:a16="http://schemas.microsoft.com/office/drawing/2014/main" id="{B97D22E6-778E-9EB1-E217-8C90FD770E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45848" y="5756497"/>
              <a:ext cx="5665" cy="790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5067"/>
            </a:p>
          </p:txBody>
        </p:sp>
        <p:sp>
          <p:nvSpPr>
            <p:cNvPr id="10" name="Line 27">
              <a:extLst>
                <a:ext uri="{FF2B5EF4-FFF2-40B4-BE49-F238E27FC236}">
                  <a16:creationId xmlns:a16="http://schemas.microsoft.com/office/drawing/2014/main" id="{F0CF27AC-EF69-F593-E2BD-8B51C30745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33135" y="5756497"/>
              <a:ext cx="5665" cy="790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5067"/>
            </a:p>
          </p:txBody>
        </p:sp>
        <p:sp>
          <p:nvSpPr>
            <p:cNvPr id="11" name="Line 28">
              <a:extLst>
                <a:ext uri="{FF2B5EF4-FFF2-40B4-BE49-F238E27FC236}">
                  <a16:creationId xmlns:a16="http://schemas.microsoft.com/office/drawing/2014/main" id="{BE539695-3A11-B7F8-EC41-52A09197EC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0423" y="5756497"/>
              <a:ext cx="5665" cy="790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5067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61D70308-8E4E-70FD-8133-99C3F3D6CCFA}"/>
              </a:ext>
            </a:extLst>
          </p:cNvPr>
          <p:cNvSpPr/>
          <p:nvPr/>
        </p:nvSpPr>
        <p:spPr>
          <a:xfrm>
            <a:off x="2348088" y="5753849"/>
            <a:ext cx="1873956" cy="34215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10000000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6F2B06-38ED-66C6-A9D9-9FA805F0D4CE}"/>
              </a:ext>
            </a:extLst>
          </p:cNvPr>
          <p:cNvSpPr/>
          <p:nvPr/>
        </p:nvSpPr>
        <p:spPr>
          <a:xfrm>
            <a:off x="4222044" y="5753849"/>
            <a:ext cx="1873956" cy="34215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01100100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5E01845-5597-B00B-D0EE-4B0450A05CAD}"/>
              </a:ext>
            </a:extLst>
          </p:cNvPr>
          <p:cNvSpPr/>
          <p:nvPr/>
        </p:nvSpPr>
        <p:spPr>
          <a:xfrm>
            <a:off x="6096000" y="5753849"/>
            <a:ext cx="1873956" cy="34215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00010100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A66FC95-B169-5C43-0110-50BAC2270AE6}"/>
              </a:ext>
            </a:extLst>
          </p:cNvPr>
          <p:cNvSpPr/>
          <p:nvPr/>
        </p:nvSpPr>
        <p:spPr>
          <a:xfrm>
            <a:off x="7969956" y="5753849"/>
            <a:ext cx="1873956" cy="34215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00010100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69C239D-CC9B-6B77-14C0-04A13F732AC0}"/>
              </a:ext>
            </a:extLst>
          </p:cNvPr>
          <p:cNvSpPr/>
          <p:nvPr/>
        </p:nvSpPr>
        <p:spPr>
          <a:xfrm>
            <a:off x="4154942" y="4881693"/>
            <a:ext cx="103637" cy="1135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0F6FB7D-73F0-6333-9A8F-B1FADDAB5041}"/>
              </a:ext>
            </a:extLst>
          </p:cNvPr>
          <p:cNvSpPr/>
          <p:nvPr/>
        </p:nvSpPr>
        <p:spPr>
          <a:xfrm>
            <a:off x="6044181" y="4881693"/>
            <a:ext cx="103637" cy="1135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6DAA632-ED86-2979-69E2-CCCD17DEBFB1}"/>
              </a:ext>
            </a:extLst>
          </p:cNvPr>
          <p:cNvSpPr/>
          <p:nvPr/>
        </p:nvSpPr>
        <p:spPr>
          <a:xfrm>
            <a:off x="7915603" y="4881693"/>
            <a:ext cx="103637" cy="1135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EDF07A12-079E-5F16-D7E8-219FF6B3B5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248400"/>
            <a:ext cx="11734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marL="342858" indent="-34285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857" indent="-28571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858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000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143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286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430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573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5718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/>
              <a:t>Side note: IPv6 (Version 6) addresses are 128 bits long</a:t>
            </a:r>
          </a:p>
        </p:txBody>
      </p:sp>
      <p:sp>
        <p:nvSpPr>
          <p:cNvPr id="32" name="Line 26">
            <a:extLst>
              <a:ext uri="{FF2B5EF4-FFF2-40B4-BE49-F238E27FC236}">
                <a16:creationId xmlns:a16="http://schemas.microsoft.com/office/drawing/2014/main" id="{88003F73-5F79-0400-B41C-32150EB31A6E}"/>
              </a:ext>
            </a:extLst>
          </p:cNvPr>
          <p:cNvSpPr>
            <a:spLocks noChangeShapeType="1"/>
          </p:cNvSpPr>
          <p:nvPr/>
        </p:nvSpPr>
        <p:spPr bwMode="auto">
          <a:xfrm>
            <a:off x="3282707" y="5155299"/>
            <a:ext cx="4718" cy="58767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5067"/>
          </a:p>
        </p:txBody>
      </p:sp>
    </p:spTree>
    <p:extLst>
      <p:ext uri="{BB962C8B-B14F-4D97-AF65-F5344CB8AC3E}">
        <p14:creationId xmlns:p14="http://schemas.microsoft.com/office/powerpoint/2010/main" val="512385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E6CD9-327B-86D4-16A0-BCFCABBF8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255D730C-AC5D-2DF7-1997-7842E7517C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rgbClr val="C00000"/>
                </a:solidFill>
              </a:rPr>
              <a:t>Hierarchy</a:t>
            </a:r>
            <a:r>
              <a:rPr lang="en-US" dirty="0"/>
              <a:t> in IP Address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F0BFE36F-1962-1CDB-9BF6-40F460057C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200" y="1117600"/>
            <a:ext cx="11887200" cy="219785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IP addresses are hierarchical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They contain a network ID and a host ID </a:t>
            </a:r>
            <a:r>
              <a:rPr lang="en-US" sz="2400" i="1" dirty="0"/>
              <a:t>e.g.,</a:t>
            </a:r>
            <a:r>
              <a:rPr lang="en-US" sz="2400" dirty="0"/>
              <a:t> UofT addresses start with 128.100.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A </a:t>
            </a:r>
            <a:r>
              <a:rPr lang="en-US" sz="2800" b="1" dirty="0"/>
              <a:t>network prefix</a:t>
            </a:r>
            <a:r>
              <a:rPr lang="en-US" sz="2800" dirty="0"/>
              <a:t> is the portion of an IP address that identifies the network </a:t>
            </a:r>
          </a:p>
          <a:p>
            <a:pPr>
              <a:lnSpc>
                <a:spcPct val="90000"/>
              </a:lnSpc>
            </a:pPr>
            <a:endParaRPr lang="en-US" sz="2800" dirty="0"/>
          </a:p>
          <a:p>
            <a:pPr>
              <a:lnSpc>
                <a:spcPct val="90000"/>
              </a:lnSpc>
            </a:pPr>
            <a:endParaRPr lang="en-US" sz="2800" dirty="0"/>
          </a:p>
          <a:p>
            <a:pPr>
              <a:lnSpc>
                <a:spcPct val="90000"/>
              </a:lnSpc>
            </a:pPr>
            <a:endParaRPr lang="en-US" sz="2800" dirty="0"/>
          </a:p>
          <a:p>
            <a:pPr>
              <a:lnSpc>
                <a:spcPct val="90000"/>
              </a:lnSpc>
            </a:pPr>
            <a:endParaRPr lang="en-US" sz="2800" dirty="0"/>
          </a:p>
          <a:p>
            <a:pPr>
              <a:lnSpc>
                <a:spcPct val="90000"/>
              </a:lnSpc>
            </a:pPr>
            <a:r>
              <a:rPr lang="en-US" sz="2800" dirty="0"/>
              <a:t>Consider the IP address above with the first 24 bits for its network ID.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The network prefix is </a:t>
            </a:r>
            <a:r>
              <a:rPr lang="en-US" sz="2400" dirty="0">
                <a:solidFill>
                  <a:srgbClr val="C00000"/>
                </a:solidFill>
              </a:rPr>
              <a:t>130.96.16.0/24</a:t>
            </a:r>
          </a:p>
          <a:p>
            <a:pPr lvl="1">
              <a:lnSpc>
                <a:spcPct val="90000"/>
              </a:lnSpc>
            </a:pPr>
            <a:r>
              <a:rPr lang="en-US" sz="2400" b="1" dirty="0"/>
              <a:t>Prefix Length:</a:t>
            </a:r>
            <a:r>
              <a:rPr lang="en-US" sz="2400" dirty="0"/>
              <a:t> /24 (which means the first 24 bits are for the network, and the remaining 8 bits are for hosts)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9C347FF-D6C2-DAC1-1D75-AB6155E2F058}"/>
              </a:ext>
            </a:extLst>
          </p:cNvPr>
          <p:cNvGrpSpPr/>
          <p:nvPr/>
        </p:nvGrpSpPr>
        <p:grpSpPr>
          <a:xfrm>
            <a:off x="2819400" y="2489200"/>
            <a:ext cx="6395672" cy="787400"/>
            <a:chOff x="4232009" y="4847870"/>
            <a:chExt cx="7679128" cy="1698977"/>
          </a:xfrm>
        </p:grpSpPr>
        <p:sp>
          <p:nvSpPr>
            <p:cNvPr id="3" name="Text Box 21">
              <a:extLst>
                <a:ext uri="{FF2B5EF4-FFF2-40B4-BE49-F238E27FC236}">
                  <a16:creationId xmlns:a16="http://schemas.microsoft.com/office/drawing/2014/main" id="{6FB04668-A0F6-EC71-6BCD-C5D0EAE148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32009" y="4847870"/>
              <a:ext cx="1047415" cy="11289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9pPr>
            </a:lstStyle>
            <a:p>
              <a:pPr algn="l"/>
              <a:r>
                <a:rPr lang="en-US" altLang="en-US" sz="2800" dirty="0">
                  <a:latin typeface="Tahoma" panose="020B0604030504040204" pitchFamily="34" charset="0"/>
                </a:rPr>
                <a:t>130</a:t>
              </a:r>
              <a:endParaRPr lang="en-US" altLang="en-US" sz="3200" dirty="0">
                <a:latin typeface="Tahoma" panose="020B0604030504040204" pitchFamily="34" charset="0"/>
              </a:endParaRPr>
            </a:p>
          </p:txBody>
        </p:sp>
        <p:sp>
          <p:nvSpPr>
            <p:cNvPr id="4" name="Text Box 22">
              <a:extLst>
                <a:ext uri="{FF2B5EF4-FFF2-40B4-BE49-F238E27FC236}">
                  <a16:creationId xmlns:a16="http://schemas.microsoft.com/office/drawing/2014/main" id="{C35D85DA-5653-CCC5-0F99-21C5EE335C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22126" y="4847870"/>
              <a:ext cx="772185" cy="11289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9pPr>
            </a:lstStyle>
            <a:p>
              <a:pPr algn="l"/>
              <a:r>
                <a:rPr lang="en-US" altLang="en-US" sz="2800" dirty="0">
                  <a:latin typeface="Tahoma" panose="020B0604030504040204" pitchFamily="34" charset="0"/>
                </a:rPr>
                <a:t>96</a:t>
              </a:r>
              <a:endParaRPr lang="en-US" altLang="en-US" sz="3200" dirty="0">
                <a:latin typeface="Tahoma" panose="020B0604030504040204" pitchFamily="34" charset="0"/>
              </a:endParaRPr>
            </a:p>
          </p:txBody>
        </p:sp>
        <p:sp>
          <p:nvSpPr>
            <p:cNvPr id="5" name="Text Box 23">
              <a:extLst>
                <a:ext uri="{FF2B5EF4-FFF2-40B4-BE49-F238E27FC236}">
                  <a16:creationId xmlns:a16="http://schemas.microsoft.com/office/drawing/2014/main" id="{7BE90351-43D1-2421-49E3-1D068638BD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50385" y="4847870"/>
              <a:ext cx="772185" cy="11289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9pPr>
            </a:lstStyle>
            <a:p>
              <a:pPr algn="l"/>
              <a:r>
                <a:rPr lang="en-US" altLang="en-US" sz="2800" dirty="0">
                  <a:latin typeface="Tahoma" panose="020B0604030504040204" pitchFamily="34" charset="0"/>
                </a:rPr>
                <a:t>16</a:t>
              </a:r>
              <a:endParaRPr lang="en-US" altLang="en-US" sz="3200" dirty="0">
                <a:latin typeface="Tahoma" panose="020B0604030504040204" pitchFamily="34" charset="0"/>
              </a:endParaRPr>
            </a:p>
          </p:txBody>
        </p:sp>
        <p:sp>
          <p:nvSpPr>
            <p:cNvPr id="6" name="Text Box 24">
              <a:extLst>
                <a:ext uri="{FF2B5EF4-FFF2-40B4-BE49-F238E27FC236}">
                  <a16:creationId xmlns:a16="http://schemas.microsoft.com/office/drawing/2014/main" id="{ACF6FDF2-91BE-5D51-5A18-197C418C0B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38952" y="4847870"/>
              <a:ext cx="772185" cy="11289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9pPr>
            </a:lstStyle>
            <a:p>
              <a:pPr algn="l"/>
              <a:r>
                <a:rPr lang="en-US" altLang="en-US" sz="2800" dirty="0">
                  <a:latin typeface="Tahoma" panose="020B0604030504040204" pitchFamily="34" charset="0"/>
                </a:rPr>
                <a:t>22</a:t>
              </a:r>
              <a:endParaRPr lang="en-US" altLang="en-US" sz="3200" dirty="0">
                <a:latin typeface="Tahoma" panose="020B0604030504040204" pitchFamily="34" charset="0"/>
              </a:endParaRPr>
            </a:p>
          </p:txBody>
        </p:sp>
        <p:sp>
          <p:nvSpPr>
            <p:cNvPr id="7" name="Line 25">
              <a:extLst>
                <a:ext uri="{FF2B5EF4-FFF2-40B4-BE49-F238E27FC236}">
                  <a16:creationId xmlns:a16="http://schemas.microsoft.com/office/drawing/2014/main" id="{25690CDA-AD94-295D-2C9E-85D4A53F30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5717" y="5549899"/>
              <a:ext cx="0" cy="9969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5067"/>
            </a:p>
          </p:txBody>
        </p:sp>
        <p:sp>
          <p:nvSpPr>
            <p:cNvPr id="8" name="Line 26">
              <a:extLst>
                <a:ext uri="{FF2B5EF4-FFF2-40B4-BE49-F238E27FC236}">
                  <a16:creationId xmlns:a16="http://schemas.microsoft.com/office/drawing/2014/main" id="{56263DB3-058E-A939-33EC-8BEA61140E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1513" y="5549899"/>
              <a:ext cx="0" cy="9969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5067"/>
            </a:p>
          </p:txBody>
        </p:sp>
        <p:sp>
          <p:nvSpPr>
            <p:cNvPr id="9" name="Line 27">
              <a:extLst>
                <a:ext uri="{FF2B5EF4-FFF2-40B4-BE49-F238E27FC236}">
                  <a16:creationId xmlns:a16="http://schemas.microsoft.com/office/drawing/2014/main" id="{A385D263-6961-528D-029F-8B53198DE9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38800" y="5549899"/>
              <a:ext cx="0" cy="9969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5067"/>
            </a:p>
          </p:txBody>
        </p:sp>
        <p:sp>
          <p:nvSpPr>
            <p:cNvPr id="10" name="Line 28">
              <a:extLst>
                <a:ext uri="{FF2B5EF4-FFF2-40B4-BE49-F238E27FC236}">
                  <a16:creationId xmlns:a16="http://schemas.microsoft.com/office/drawing/2014/main" id="{994A4590-D82E-50FC-A21C-4AA78B839C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6087" y="5549899"/>
              <a:ext cx="0" cy="9969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5067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9EA72C-6DE1-6238-7367-E8D0D01E1D9B}"/>
              </a:ext>
            </a:extLst>
          </p:cNvPr>
          <p:cNvSpPr/>
          <p:nvPr/>
        </p:nvSpPr>
        <p:spPr>
          <a:xfrm>
            <a:off x="2269324" y="3254673"/>
            <a:ext cx="1873956" cy="34215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10000010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E6F245-4887-A045-FA5E-56F65BF51977}"/>
              </a:ext>
            </a:extLst>
          </p:cNvPr>
          <p:cNvSpPr/>
          <p:nvPr/>
        </p:nvSpPr>
        <p:spPr>
          <a:xfrm>
            <a:off x="4143280" y="3254673"/>
            <a:ext cx="1873956" cy="34215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01100000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39BADD-8587-FDB3-1FCC-50EA000A54CC}"/>
              </a:ext>
            </a:extLst>
          </p:cNvPr>
          <p:cNvSpPr/>
          <p:nvPr/>
        </p:nvSpPr>
        <p:spPr>
          <a:xfrm>
            <a:off x="6017236" y="3254673"/>
            <a:ext cx="1873956" cy="34215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00010000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6C4F5E-A074-94F1-B85E-67179C052A40}"/>
              </a:ext>
            </a:extLst>
          </p:cNvPr>
          <p:cNvSpPr/>
          <p:nvPr/>
        </p:nvSpPr>
        <p:spPr>
          <a:xfrm>
            <a:off x="7891192" y="3254673"/>
            <a:ext cx="1873956" cy="34215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00010110</a:t>
            </a:r>
            <a:endParaRPr lang="en-CA" dirty="0">
              <a:solidFill>
                <a:srgbClr val="0070C0"/>
              </a:solidFill>
            </a:endParaRPr>
          </a:p>
        </p:txBody>
      </p:sp>
      <p:sp>
        <p:nvSpPr>
          <p:cNvPr id="28" name="Line 14">
            <a:extLst>
              <a:ext uri="{FF2B5EF4-FFF2-40B4-BE49-F238E27FC236}">
                <a16:creationId xmlns:a16="http://schemas.microsoft.com/office/drawing/2014/main" id="{24FB4235-10DA-8F9B-EAB1-DA18B93A008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1167" y="3639067"/>
            <a:ext cx="0" cy="32173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067"/>
          </a:p>
        </p:txBody>
      </p:sp>
      <p:sp>
        <p:nvSpPr>
          <p:cNvPr id="29" name="Line 16">
            <a:extLst>
              <a:ext uri="{FF2B5EF4-FFF2-40B4-BE49-F238E27FC236}">
                <a16:creationId xmlns:a16="http://schemas.microsoft.com/office/drawing/2014/main" id="{46E3E907-FF8B-9F12-A87B-4C1DEB54C88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69324" y="3791467"/>
            <a:ext cx="5621868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stealth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067" dirty="0"/>
          </a:p>
        </p:txBody>
      </p:sp>
      <p:sp>
        <p:nvSpPr>
          <p:cNvPr id="31" name="Line 18">
            <a:extLst>
              <a:ext uri="{FF2B5EF4-FFF2-40B4-BE49-F238E27FC236}">
                <a16:creationId xmlns:a16="http://schemas.microsoft.com/office/drawing/2014/main" id="{CA53AECF-E41C-1634-84DF-AED59A3DFA3E}"/>
              </a:ext>
            </a:extLst>
          </p:cNvPr>
          <p:cNvSpPr>
            <a:spLocks noChangeShapeType="1"/>
          </p:cNvSpPr>
          <p:nvPr/>
        </p:nvSpPr>
        <p:spPr bwMode="auto">
          <a:xfrm>
            <a:off x="7891192" y="3639067"/>
            <a:ext cx="0" cy="32173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067"/>
          </a:p>
        </p:txBody>
      </p:sp>
      <p:sp>
        <p:nvSpPr>
          <p:cNvPr id="32" name="Line 20">
            <a:extLst>
              <a:ext uri="{FF2B5EF4-FFF2-40B4-BE49-F238E27FC236}">
                <a16:creationId xmlns:a16="http://schemas.microsoft.com/office/drawing/2014/main" id="{5BD350AA-EC00-E1BD-4F60-E4ADF58421C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91193" y="3787804"/>
            <a:ext cx="1873956" cy="1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stealth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067"/>
          </a:p>
        </p:txBody>
      </p:sp>
      <p:sp>
        <p:nvSpPr>
          <p:cNvPr id="33" name="Line 18">
            <a:extLst>
              <a:ext uri="{FF2B5EF4-FFF2-40B4-BE49-F238E27FC236}">
                <a16:creationId xmlns:a16="http://schemas.microsoft.com/office/drawing/2014/main" id="{0770C63B-AEB5-0589-93BC-1D2A5CB87305}"/>
              </a:ext>
            </a:extLst>
          </p:cNvPr>
          <p:cNvSpPr>
            <a:spLocks noChangeShapeType="1"/>
          </p:cNvSpPr>
          <p:nvPr/>
        </p:nvSpPr>
        <p:spPr bwMode="auto">
          <a:xfrm>
            <a:off x="9765148" y="3626937"/>
            <a:ext cx="0" cy="32173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067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EFF74F-EE80-0677-29F2-5B3F0DCFF263}"/>
              </a:ext>
            </a:extLst>
          </p:cNvPr>
          <p:cNvSpPr txBox="1"/>
          <p:nvPr/>
        </p:nvSpPr>
        <p:spPr>
          <a:xfrm>
            <a:off x="8104270" y="381079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Host (8 bits)</a:t>
            </a:r>
            <a:endParaRPr lang="en-CA" dirty="0">
              <a:solidFill>
                <a:srgbClr val="0070C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E444D5-C83D-C7E2-2706-54B12EBA8753}"/>
              </a:ext>
            </a:extLst>
          </p:cNvPr>
          <p:cNvSpPr txBox="1"/>
          <p:nvPr/>
        </p:nvSpPr>
        <p:spPr>
          <a:xfrm>
            <a:off x="4011163" y="3821668"/>
            <a:ext cx="223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Network (24 bits)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E1B4C1C-15E3-3635-C564-DD3D535F8AE1}"/>
              </a:ext>
            </a:extLst>
          </p:cNvPr>
          <p:cNvSpPr/>
          <p:nvPr/>
        </p:nvSpPr>
        <p:spPr>
          <a:xfrm>
            <a:off x="4091461" y="2705850"/>
            <a:ext cx="103637" cy="1135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1084E91-B9CF-EB94-81E8-3AF4093E0864}"/>
              </a:ext>
            </a:extLst>
          </p:cNvPr>
          <p:cNvSpPr/>
          <p:nvPr/>
        </p:nvSpPr>
        <p:spPr>
          <a:xfrm>
            <a:off x="5966345" y="2701725"/>
            <a:ext cx="103637" cy="1135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F106B0-3FAC-D27B-7B54-408BB1580071}"/>
              </a:ext>
            </a:extLst>
          </p:cNvPr>
          <p:cNvSpPr/>
          <p:nvPr/>
        </p:nvSpPr>
        <p:spPr>
          <a:xfrm>
            <a:off x="7836839" y="2701725"/>
            <a:ext cx="103637" cy="1135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0155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5879F-C459-581A-53C9-E5E9D4AF0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804C60E0-339D-87E0-2DBD-9CA684B35E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Subnet Mask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F218B632-4806-0B24-C8CF-6C2DAF80C34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200" y="1117600"/>
            <a:ext cx="11887200" cy="56030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A machines IP address alone cannot tell us what is the machine’s network ID.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e.g., consider a machine with IP address </a:t>
            </a:r>
            <a:r>
              <a:rPr lang="en-US" sz="2400" dirty="0">
                <a:solidFill>
                  <a:srgbClr val="C00000"/>
                </a:solidFill>
              </a:rPr>
              <a:t>133.100.28.31</a:t>
            </a:r>
            <a:r>
              <a:rPr lang="en-US" sz="2400" dirty="0"/>
              <a:t>. What is network ID of this machine?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800" dirty="0"/>
          </a:p>
          <a:p>
            <a:pPr>
              <a:lnSpc>
                <a:spcPct val="90000"/>
              </a:lnSpc>
            </a:pPr>
            <a:endParaRPr lang="en-US" sz="2800" dirty="0"/>
          </a:p>
          <a:p>
            <a:pPr>
              <a:lnSpc>
                <a:spcPct val="90000"/>
              </a:lnSpc>
            </a:pPr>
            <a:r>
              <a:rPr lang="en-US" sz="2800" dirty="0"/>
              <a:t>That’s why we need an additional piece if information to specify network ID.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7199E89-BE66-92E7-6A33-BE77124CBE41}"/>
              </a:ext>
            </a:extLst>
          </p:cNvPr>
          <p:cNvSpPr/>
          <p:nvPr/>
        </p:nvSpPr>
        <p:spPr>
          <a:xfrm>
            <a:off x="1066800" y="2438400"/>
            <a:ext cx="2668029" cy="34215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1  0  0  0  0  1  0  1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0EB69A1-91BC-AD05-C5AB-2D3271C06618}"/>
              </a:ext>
            </a:extLst>
          </p:cNvPr>
          <p:cNvSpPr/>
          <p:nvPr/>
        </p:nvSpPr>
        <p:spPr>
          <a:xfrm>
            <a:off x="3582429" y="2438400"/>
            <a:ext cx="2283436" cy="34215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0  1  1  0  0  1  0  0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AFD8C4B-16DE-6D9B-CC9F-54812391FF6F}"/>
              </a:ext>
            </a:extLst>
          </p:cNvPr>
          <p:cNvSpPr/>
          <p:nvPr/>
        </p:nvSpPr>
        <p:spPr>
          <a:xfrm>
            <a:off x="5942064" y="2438400"/>
            <a:ext cx="2283431" cy="34215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0  0  0  1  1  1  0  0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391E4A1-CEA6-1791-C0DF-1710AA0E3E82}"/>
              </a:ext>
            </a:extLst>
          </p:cNvPr>
          <p:cNvSpPr/>
          <p:nvPr/>
        </p:nvSpPr>
        <p:spPr>
          <a:xfrm>
            <a:off x="8425622" y="2438400"/>
            <a:ext cx="2395807" cy="34215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0  0  0  1  1  1  1  1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18375AF-2183-F002-0F11-F654E66307F7}"/>
              </a:ext>
            </a:extLst>
          </p:cNvPr>
          <p:cNvSpPr/>
          <p:nvPr/>
        </p:nvSpPr>
        <p:spPr>
          <a:xfrm>
            <a:off x="3478792" y="2552700"/>
            <a:ext cx="103637" cy="1135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9943A0D-F47B-A5AF-5640-C8498E57A877}"/>
              </a:ext>
            </a:extLst>
          </p:cNvPr>
          <p:cNvSpPr/>
          <p:nvPr/>
        </p:nvSpPr>
        <p:spPr>
          <a:xfrm>
            <a:off x="5838427" y="2552700"/>
            <a:ext cx="103637" cy="1135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7080A93-89E4-9D33-76F5-B57A0CF8EF42}"/>
              </a:ext>
            </a:extLst>
          </p:cNvPr>
          <p:cNvSpPr/>
          <p:nvPr/>
        </p:nvSpPr>
        <p:spPr>
          <a:xfrm>
            <a:off x="8279392" y="2536527"/>
            <a:ext cx="103637" cy="1135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Line 14">
            <a:extLst>
              <a:ext uri="{FF2B5EF4-FFF2-40B4-BE49-F238E27FC236}">
                <a16:creationId xmlns:a16="http://schemas.microsoft.com/office/drawing/2014/main" id="{5E874ED6-2D82-57A3-07EB-849F2B93D6E0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3886200"/>
            <a:ext cx="0" cy="32173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067"/>
          </a:p>
        </p:txBody>
      </p:sp>
      <p:sp>
        <p:nvSpPr>
          <p:cNvPr id="49" name="Line 16">
            <a:extLst>
              <a:ext uri="{FF2B5EF4-FFF2-40B4-BE49-F238E27FC236}">
                <a16:creationId xmlns:a16="http://schemas.microsoft.com/office/drawing/2014/main" id="{F2C48AA1-9C08-841D-9CF5-A34B893CE47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4038600"/>
            <a:ext cx="6324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stealth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067" dirty="0"/>
          </a:p>
        </p:txBody>
      </p:sp>
      <p:sp>
        <p:nvSpPr>
          <p:cNvPr id="50" name="Line 18">
            <a:extLst>
              <a:ext uri="{FF2B5EF4-FFF2-40B4-BE49-F238E27FC236}">
                <a16:creationId xmlns:a16="http://schemas.microsoft.com/office/drawing/2014/main" id="{828B251B-257F-588A-F503-5E0357AE73FC}"/>
              </a:ext>
            </a:extLst>
          </p:cNvPr>
          <p:cNvSpPr>
            <a:spLocks noChangeShapeType="1"/>
          </p:cNvSpPr>
          <p:nvPr/>
        </p:nvSpPr>
        <p:spPr bwMode="auto">
          <a:xfrm>
            <a:off x="7848600" y="2666250"/>
            <a:ext cx="0" cy="154168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067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049D0FB-3357-EE9E-69AF-05802D3F0F40}"/>
              </a:ext>
            </a:extLst>
          </p:cNvPr>
          <p:cNvSpPr txBox="1"/>
          <p:nvPr/>
        </p:nvSpPr>
        <p:spPr>
          <a:xfrm>
            <a:off x="3934963" y="4068801"/>
            <a:ext cx="223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Network (23 bits)?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52" name="Line 14">
            <a:extLst>
              <a:ext uri="{FF2B5EF4-FFF2-40B4-BE49-F238E27FC236}">
                <a16:creationId xmlns:a16="http://schemas.microsoft.com/office/drawing/2014/main" id="{55E84DC2-9E79-7361-3D9A-01E72E15ECA3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3258067"/>
            <a:ext cx="0" cy="32173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067"/>
          </a:p>
        </p:txBody>
      </p:sp>
      <p:sp>
        <p:nvSpPr>
          <p:cNvPr id="53" name="Line 16">
            <a:extLst>
              <a:ext uri="{FF2B5EF4-FFF2-40B4-BE49-F238E27FC236}">
                <a16:creationId xmlns:a16="http://schemas.microsoft.com/office/drawing/2014/main" id="{9FE644A7-328A-B457-0632-933B8D958C4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3410467"/>
            <a:ext cx="57912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stealth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067" dirty="0"/>
          </a:p>
        </p:txBody>
      </p:sp>
      <p:sp>
        <p:nvSpPr>
          <p:cNvPr id="54" name="Line 18">
            <a:extLst>
              <a:ext uri="{FF2B5EF4-FFF2-40B4-BE49-F238E27FC236}">
                <a16:creationId xmlns:a16="http://schemas.microsoft.com/office/drawing/2014/main" id="{A061FD75-0F64-D89E-B43E-63A79CF5D8D8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5200" y="2666251"/>
            <a:ext cx="0" cy="91355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067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5845B9D-C9DC-8126-69BC-19661BF44D66}"/>
              </a:ext>
            </a:extLst>
          </p:cNvPr>
          <p:cNvSpPr txBox="1"/>
          <p:nvPr/>
        </p:nvSpPr>
        <p:spPr>
          <a:xfrm>
            <a:off x="3934963" y="3440668"/>
            <a:ext cx="223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Network (21 bits)?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57" name="Line 14">
            <a:extLst>
              <a:ext uri="{FF2B5EF4-FFF2-40B4-BE49-F238E27FC236}">
                <a16:creationId xmlns:a16="http://schemas.microsoft.com/office/drawing/2014/main" id="{AE0D0235-6DEE-1087-A0D6-1CA85FEFD1AA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2743200"/>
            <a:ext cx="0" cy="32173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067"/>
          </a:p>
        </p:txBody>
      </p:sp>
      <p:sp>
        <p:nvSpPr>
          <p:cNvPr id="58" name="Line 16">
            <a:extLst>
              <a:ext uri="{FF2B5EF4-FFF2-40B4-BE49-F238E27FC236}">
                <a16:creationId xmlns:a16="http://schemas.microsoft.com/office/drawing/2014/main" id="{1BBE6E4E-53DF-5765-91CF-1DA736CE77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2895600"/>
            <a:ext cx="4418064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stealth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067" dirty="0"/>
          </a:p>
        </p:txBody>
      </p:sp>
      <p:sp>
        <p:nvSpPr>
          <p:cNvPr id="59" name="Line 18">
            <a:extLst>
              <a:ext uri="{FF2B5EF4-FFF2-40B4-BE49-F238E27FC236}">
                <a16:creationId xmlns:a16="http://schemas.microsoft.com/office/drawing/2014/main" id="{BD16CD56-4766-5282-93D8-D9DB5DB4C329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2743200"/>
            <a:ext cx="0" cy="32173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067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A17DFCA-2E96-973F-F7FA-BC63EBB33BF6}"/>
              </a:ext>
            </a:extLst>
          </p:cNvPr>
          <p:cNvSpPr txBox="1"/>
          <p:nvPr/>
        </p:nvSpPr>
        <p:spPr>
          <a:xfrm>
            <a:off x="2971800" y="2925801"/>
            <a:ext cx="223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Network (16 bits)?</a:t>
            </a:r>
            <a:endParaRPr lang="en-CA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090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9D913-D137-C9FB-4CCD-4DA57C645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BE6B1E68-3558-73DC-6798-D8DC6C4D49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Subnet Mask, cont’d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0F1CFB37-047D-6F00-C016-3EE44615B52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200" y="1117600"/>
            <a:ext cx="11887200" cy="56030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A subnet mask is a 32-bit number that divides an IP address into a network portion and a host portion. 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A subnet mask consists of continuous 1s (network part) followed by 0s (host part) in binary form.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A subnet mask paired with an IP address can define the network.</a:t>
            </a:r>
          </a:p>
          <a:p>
            <a:pPr>
              <a:lnSpc>
                <a:spcPct val="90000"/>
              </a:lnSpc>
            </a:pPr>
            <a:endParaRPr lang="en-US" sz="2800" dirty="0"/>
          </a:p>
          <a:p>
            <a:pPr>
              <a:lnSpc>
                <a:spcPct val="90000"/>
              </a:lnSpc>
            </a:pPr>
            <a:endParaRPr lang="en-US" sz="2800" dirty="0"/>
          </a:p>
          <a:p>
            <a:pPr>
              <a:lnSpc>
                <a:spcPct val="90000"/>
              </a:lnSpc>
            </a:pPr>
            <a:endParaRPr lang="en-US" sz="2800" dirty="0"/>
          </a:p>
          <a:p>
            <a:pPr>
              <a:lnSpc>
                <a:spcPct val="90000"/>
              </a:lnSpc>
            </a:pPr>
            <a:endParaRPr lang="en-US" sz="2800" dirty="0"/>
          </a:p>
          <a:p>
            <a:pPr>
              <a:lnSpc>
                <a:spcPct val="90000"/>
              </a:lnSpc>
            </a:pPr>
            <a:endParaRPr lang="en-US" sz="2800" dirty="0"/>
          </a:p>
          <a:p>
            <a:pPr>
              <a:lnSpc>
                <a:spcPct val="90000"/>
              </a:lnSpc>
            </a:pPr>
            <a:endParaRPr lang="en-US" sz="2800" dirty="0"/>
          </a:p>
          <a:p>
            <a:pPr marL="0" indent="0">
              <a:lnSpc>
                <a:spcPct val="90000"/>
              </a:lnSpc>
              <a:buNone/>
            </a:pPr>
            <a:endParaRPr lang="en-US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467561-4095-0705-65C4-2716EB7B708D}"/>
              </a:ext>
            </a:extLst>
          </p:cNvPr>
          <p:cNvSpPr/>
          <p:nvPr/>
        </p:nvSpPr>
        <p:spPr>
          <a:xfrm>
            <a:off x="1522700" y="4272304"/>
            <a:ext cx="1873956" cy="34215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11000000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F03637-9CE7-C170-0F95-F46B89908198}"/>
              </a:ext>
            </a:extLst>
          </p:cNvPr>
          <p:cNvSpPr/>
          <p:nvPr/>
        </p:nvSpPr>
        <p:spPr>
          <a:xfrm>
            <a:off x="3396656" y="4272304"/>
            <a:ext cx="1873956" cy="34215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10101000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2D67F7-7F55-BB61-D805-B249770B4C5A}"/>
              </a:ext>
            </a:extLst>
          </p:cNvPr>
          <p:cNvSpPr/>
          <p:nvPr/>
        </p:nvSpPr>
        <p:spPr>
          <a:xfrm>
            <a:off x="5270612" y="4272304"/>
            <a:ext cx="1873956" cy="34215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00010010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B12A0D-C12F-2BF1-5A8A-B46CA97158DB}"/>
              </a:ext>
            </a:extLst>
          </p:cNvPr>
          <p:cNvSpPr/>
          <p:nvPr/>
        </p:nvSpPr>
        <p:spPr>
          <a:xfrm>
            <a:off x="7144568" y="4272304"/>
            <a:ext cx="1873956" cy="34215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00001111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A67E52-CA7C-C71C-0610-83CD46A32348}"/>
              </a:ext>
            </a:extLst>
          </p:cNvPr>
          <p:cNvSpPr/>
          <p:nvPr/>
        </p:nvSpPr>
        <p:spPr>
          <a:xfrm>
            <a:off x="1522700" y="4993800"/>
            <a:ext cx="1873956" cy="34215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11111111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EE05BC-0E68-EA65-96C8-9E7C31D41FD2}"/>
              </a:ext>
            </a:extLst>
          </p:cNvPr>
          <p:cNvSpPr/>
          <p:nvPr/>
        </p:nvSpPr>
        <p:spPr>
          <a:xfrm>
            <a:off x="3396656" y="4993800"/>
            <a:ext cx="1873956" cy="34215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11111111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B75678-872E-30CC-C17B-87DA8C5B4AE0}"/>
              </a:ext>
            </a:extLst>
          </p:cNvPr>
          <p:cNvSpPr/>
          <p:nvPr/>
        </p:nvSpPr>
        <p:spPr>
          <a:xfrm>
            <a:off x="5270612" y="4993800"/>
            <a:ext cx="1873956" cy="34215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11111111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949BDA-72C7-8A99-95F1-8635BB4DA48F}"/>
              </a:ext>
            </a:extLst>
          </p:cNvPr>
          <p:cNvSpPr/>
          <p:nvPr/>
        </p:nvSpPr>
        <p:spPr>
          <a:xfrm>
            <a:off x="7144568" y="4993800"/>
            <a:ext cx="1873956" cy="34215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00000000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F9D1E5-CFDE-8FEE-C298-CD62199F2E7F}"/>
              </a:ext>
            </a:extLst>
          </p:cNvPr>
          <p:cNvSpPr txBox="1"/>
          <p:nvPr/>
        </p:nvSpPr>
        <p:spPr>
          <a:xfrm>
            <a:off x="8651124" y="4981460"/>
            <a:ext cx="223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Subnet mask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C7E2B9-7BE2-460E-3B16-AE7FE4E94BC2}"/>
              </a:ext>
            </a:extLst>
          </p:cNvPr>
          <p:cNvSpPr txBox="1"/>
          <p:nvPr/>
        </p:nvSpPr>
        <p:spPr>
          <a:xfrm>
            <a:off x="15376" y="4619530"/>
            <a:ext cx="223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6600"/>
                </a:solidFill>
              </a:rPr>
              <a:t>AND</a:t>
            </a:r>
            <a:endParaRPr lang="en-CA" dirty="0">
              <a:solidFill>
                <a:srgbClr val="FF66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EF8FFEA-EE35-3A17-D78A-ED1C2376B1C4}"/>
              </a:ext>
            </a:extLst>
          </p:cNvPr>
          <p:cNvSpPr/>
          <p:nvPr/>
        </p:nvSpPr>
        <p:spPr>
          <a:xfrm>
            <a:off x="1526820" y="5573731"/>
            <a:ext cx="1873956" cy="34215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11000000</a:t>
            </a:r>
            <a:endParaRPr lang="en-CA" dirty="0">
              <a:solidFill>
                <a:srgbClr val="FFC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FB207B2-46A8-25C1-EE24-9D7E210BEB0D}"/>
              </a:ext>
            </a:extLst>
          </p:cNvPr>
          <p:cNvSpPr/>
          <p:nvPr/>
        </p:nvSpPr>
        <p:spPr>
          <a:xfrm>
            <a:off x="3400776" y="5573731"/>
            <a:ext cx="1873956" cy="34215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10101000</a:t>
            </a:r>
            <a:endParaRPr lang="en-CA" dirty="0">
              <a:solidFill>
                <a:srgbClr val="FFC00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0A0507C-17A3-50F6-CF47-DF20BEFF5D6E}"/>
              </a:ext>
            </a:extLst>
          </p:cNvPr>
          <p:cNvSpPr/>
          <p:nvPr/>
        </p:nvSpPr>
        <p:spPr>
          <a:xfrm>
            <a:off x="5274732" y="5573731"/>
            <a:ext cx="1873956" cy="34215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00010010</a:t>
            </a:r>
            <a:endParaRPr lang="en-CA" dirty="0">
              <a:solidFill>
                <a:srgbClr val="FFC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39A2B5A-8CF4-ED3E-A4FE-41AF3A42779F}"/>
              </a:ext>
            </a:extLst>
          </p:cNvPr>
          <p:cNvSpPr/>
          <p:nvPr/>
        </p:nvSpPr>
        <p:spPr>
          <a:xfrm>
            <a:off x="7148688" y="5573731"/>
            <a:ext cx="1873956" cy="34215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00000000</a:t>
            </a:r>
            <a:endParaRPr lang="en-CA" dirty="0">
              <a:solidFill>
                <a:srgbClr val="FFC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6E1403-3824-02EE-0440-FB2AD904D93A}"/>
              </a:ext>
            </a:extLst>
          </p:cNvPr>
          <p:cNvSpPr txBox="1"/>
          <p:nvPr/>
        </p:nvSpPr>
        <p:spPr>
          <a:xfrm>
            <a:off x="15376" y="5560140"/>
            <a:ext cx="223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=</a:t>
            </a:r>
            <a:endParaRPr lang="en-CA" dirty="0">
              <a:solidFill>
                <a:srgbClr val="FFC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5DB6E5-17E1-0B0F-966A-AF93620C1461}"/>
              </a:ext>
            </a:extLst>
          </p:cNvPr>
          <p:cNvSpPr txBox="1"/>
          <p:nvPr/>
        </p:nvSpPr>
        <p:spPr>
          <a:xfrm>
            <a:off x="8627476" y="4267200"/>
            <a:ext cx="223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IP address</a:t>
            </a:r>
            <a:endParaRPr lang="en-CA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69DBCAC-B823-A0FB-8A15-BEF6D17C77F9}"/>
              </a:ext>
            </a:extLst>
          </p:cNvPr>
          <p:cNvSpPr txBox="1"/>
          <p:nvPr/>
        </p:nvSpPr>
        <p:spPr>
          <a:xfrm>
            <a:off x="8659363" y="5577536"/>
            <a:ext cx="223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Network ID</a:t>
            </a:r>
            <a:endParaRPr lang="en-CA" dirty="0">
              <a:solidFill>
                <a:srgbClr val="FFC000"/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FC6B18D-4B8A-BC61-A588-E4284FD27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107" y="3352800"/>
            <a:ext cx="8974293" cy="712486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A5C14D9B-5C72-6AE4-3ED6-A05953D3DD2C}"/>
              </a:ext>
            </a:extLst>
          </p:cNvPr>
          <p:cNvSpPr/>
          <p:nvPr/>
        </p:nvSpPr>
        <p:spPr>
          <a:xfrm>
            <a:off x="1522700" y="5996176"/>
            <a:ext cx="1873956" cy="34215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192</a:t>
            </a:r>
            <a:endParaRPr lang="en-CA" dirty="0">
              <a:solidFill>
                <a:srgbClr val="FFC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49CEFA3-094E-E73C-DEF1-9C84C565F00B}"/>
              </a:ext>
            </a:extLst>
          </p:cNvPr>
          <p:cNvSpPr/>
          <p:nvPr/>
        </p:nvSpPr>
        <p:spPr>
          <a:xfrm>
            <a:off x="3386146" y="5982586"/>
            <a:ext cx="1873956" cy="34215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168</a:t>
            </a:r>
            <a:endParaRPr lang="en-CA" dirty="0">
              <a:solidFill>
                <a:srgbClr val="FFC000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E3F55CB-95CF-AA57-3F42-BEB9F3F19E2D}"/>
              </a:ext>
            </a:extLst>
          </p:cNvPr>
          <p:cNvSpPr/>
          <p:nvPr/>
        </p:nvSpPr>
        <p:spPr>
          <a:xfrm>
            <a:off x="5265357" y="5993685"/>
            <a:ext cx="1873956" cy="34215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18</a:t>
            </a:r>
            <a:endParaRPr lang="en-CA" dirty="0">
              <a:solidFill>
                <a:srgbClr val="FFC00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54C4896-8A65-1525-60EC-AA3B6750037F}"/>
              </a:ext>
            </a:extLst>
          </p:cNvPr>
          <p:cNvSpPr/>
          <p:nvPr/>
        </p:nvSpPr>
        <p:spPr>
          <a:xfrm>
            <a:off x="7148688" y="5993685"/>
            <a:ext cx="1873956" cy="34215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0</a:t>
            </a:r>
            <a:endParaRPr lang="en-CA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208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7230F-4A81-20EE-3A18-3D410179B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7C47F11E-8B76-3C00-C9F5-373C1705E3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Classless Inter-Domain Routing (CIDR) Notation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8C473A9E-E885-861C-208D-CAA9C37E181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200" y="1117600"/>
            <a:ext cx="11887200" cy="5130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CIDR notation is a </a:t>
            </a:r>
            <a:r>
              <a:rPr lang="en-US" sz="2800" b="1" dirty="0"/>
              <a:t>compact way </a:t>
            </a:r>
            <a:r>
              <a:rPr lang="en-US" sz="2800" dirty="0"/>
              <a:t>of representing an IP address and its associated subnet mask. It is written as: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n-US" sz="2800" dirty="0">
                <a:solidFill>
                  <a:schemeClr val="tx1"/>
                </a:solidFill>
              </a:rPr>
              <a:t>IP Address</a:t>
            </a:r>
            <a:r>
              <a:rPr lang="en-US" sz="2800" dirty="0">
                <a:solidFill>
                  <a:srgbClr val="FF0000"/>
                </a:solidFill>
              </a:rPr>
              <a:t>/</a:t>
            </a:r>
            <a:r>
              <a:rPr lang="en-US" sz="2800" dirty="0">
                <a:solidFill>
                  <a:srgbClr val="008000"/>
                </a:solidFill>
              </a:rPr>
              <a:t>Prefix Length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e.g., </a:t>
            </a:r>
            <a:r>
              <a:rPr lang="en-US" sz="2400" dirty="0">
                <a:solidFill>
                  <a:srgbClr val="C00000"/>
                </a:solidFill>
              </a:rPr>
              <a:t>130.96.19.22/22 </a:t>
            </a:r>
            <a:r>
              <a:rPr lang="en-US" sz="2400" dirty="0"/>
              <a:t>means that the first 22 bits are for network ID, and the remaining 10 bits for host ID. 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So, subnet mask is 255.255.252.0 (</a:t>
            </a:r>
            <a:r>
              <a:rPr lang="en-US" sz="2400" i="1" dirty="0"/>
              <a:t>i.e.</a:t>
            </a:r>
            <a:r>
              <a:rPr lang="en-US" sz="2400" dirty="0"/>
              <a:t>, 11111111 . 11111111 . 11111100 . 00000000)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Thus, the network prefix is </a:t>
            </a:r>
            <a:r>
              <a:rPr lang="en-US" sz="2400" dirty="0">
                <a:solidFill>
                  <a:srgbClr val="C00000"/>
                </a:solidFill>
              </a:rPr>
              <a:t>130.96.16.0/22</a:t>
            </a:r>
            <a:endParaRPr lang="en-US" sz="24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3351AB4-F09A-0F85-A5ED-E277C443718B}"/>
              </a:ext>
            </a:extLst>
          </p:cNvPr>
          <p:cNvSpPr/>
          <p:nvPr/>
        </p:nvSpPr>
        <p:spPr>
          <a:xfrm>
            <a:off x="1522700" y="4272304"/>
            <a:ext cx="1873956" cy="34215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10000010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905CB66-4667-C348-D1D6-80CAA68C23AF}"/>
              </a:ext>
            </a:extLst>
          </p:cNvPr>
          <p:cNvSpPr/>
          <p:nvPr/>
        </p:nvSpPr>
        <p:spPr>
          <a:xfrm>
            <a:off x="3396656" y="4272304"/>
            <a:ext cx="1873956" cy="34215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01100000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B4A6B8A-8B99-CD0E-002B-A9D50902748F}"/>
              </a:ext>
            </a:extLst>
          </p:cNvPr>
          <p:cNvSpPr/>
          <p:nvPr/>
        </p:nvSpPr>
        <p:spPr>
          <a:xfrm>
            <a:off x="5270612" y="4272304"/>
            <a:ext cx="1873956" cy="34215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00010011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7168" name="Rectangle 7167">
            <a:extLst>
              <a:ext uri="{FF2B5EF4-FFF2-40B4-BE49-F238E27FC236}">
                <a16:creationId xmlns:a16="http://schemas.microsoft.com/office/drawing/2014/main" id="{3BA4A12F-EC1E-3600-C886-2BB8A3846B15}"/>
              </a:ext>
            </a:extLst>
          </p:cNvPr>
          <p:cNvSpPr/>
          <p:nvPr/>
        </p:nvSpPr>
        <p:spPr>
          <a:xfrm>
            <a:off x="7144568" y="4272304"/>
            <a:ext cx="1873956" cy="34215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00010110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7169" name="Rectangle 7168">
            <a:extLst>
              <a:ext uri="{FF2B5EF4-FFF2-40B4-BE49-F238E27FC236}">
                <a16:creationId xmlns:a16="http://schemas.microsoft.com/office/drawing/2014/main" id="{242B54CC-61B4-17FB-D3BD-939C612F2C92}"/>
              </a:ext>
            </a:extLst>
          </p:cNvPr>
          <p:cNvSpPr/>
          <p:nvPr/>
        </p:nvSpPr>
        <p:spPr>
          <a:xfrm>
            <a:off x="1522700" y="4993800"/>
            <a:ext cx="1873956" cy="34215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11111111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7172" name="Rectangle 7171">
            <a:extLst>
              <a:ext uri="{FF2B5EF4-FFF2-40B4-BE49-F238E27FC236}">
                <a16:creationId xmlns:a16="http://schemas.microsoft.com/office/drawing/2014/main" id="{7B6C82FB-F195-CD83-B42F-2872E03071AA}"/>
              </a:ext>
            </a:extLst>
          </p:cNvPr>
          <p:cNvSpPr/>
          <p:nvPr/>
        </p:nvSpPr>
        <p:spPr>
          <a:xfrm>
            <a:off x="3396656" y="4993800"/>
            <a:ext cx="1873956" cy="34215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11111111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7173" name="Rectangle 7172">
            <a:extLst>
              <a:ext uri="{FF2B5EF4-FFF2-40B4-BE49-F238E27FC236}">
                <a16:creationId xmlns:a16="http://schemas.microsoft.com/office/drawing/2014/main" id="{6E2F49B9-F1FF-B865-0519-30382986D319}"/>
              </a:ext>
            </a:extLst>
          </p:cNvPr>
          <p:cNvSpPr/>
          <p:nvPr/>
        </p:nvSpPr>
        <p:spPr>
          <a:xfrm>
            <a:off x="5270612" y="4993800"/>
            <a:ext cx="1873956" cy="34215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11111100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7174" name="Rectangle 7173">
            <a:extLst>
              <a:ext uri="{FF2B5EF4-FFF2-40B4-BE49-F238E27FC236}">
                <a16:creationId xmlns:a16="http://schemas.microsoft.com/office/drawing/2014/main" id="{5BAF2FA5-EAA9-C4FD-36AE-C5B39C637A4B}"/>
              </a:ext>
            </a:extLst>
          </p:cNvPr>
          <p:cNvSpPr/>
          <p:nvPr/>
        </p:nvSpPr>
        <p:spPr>
          <a:xfrm>
            <a:off x="7144568" y="4993800"/>
            <a:ext cx="1873956" cy="34215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00000000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7175" name="TextBox 7174">
            <a:extLst>
              <a:ext uri="{FF2B5EF4-FFF2-40B4-BE49-F238E27FC236}">
                <a16:creationId xmlns:a16="http://schemas.microsoft.com/office/drawing/2014/main" id="{53F6097F-F8D8-A8CA-A595-FE6EB2DD2D25}"/>
              </a:ext>
            </a:extLst>
          </p:cNvPr>
          <p:cNvSpPr txBox="1"/>
          <p:nvPr/>
        </p:nvSpPr>
        <p:spPr>
          <a:xfrm>
            <a:off x="8651124" y="4981460"/>
            <a:ext cx="223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Subnet mask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7176" name="TextBox 7175">
            <a:extLst>
              <a:ext uri="{FF2B5EF4-FFF2-40B4-BE49-F238E27FC236}">
                <a16:creationId xmlns:a16="http://schemas.microsoft.com/office/drawing/2014/main" id="{27E41BF0-8919-697D-05DE-AE472BB6F391}"/>
              </a:ext>
            </a:extLst>
          </p:cNvPr>
          <p:cNvSpPr txBox="1"/>
          <p:nvPr/>
        </p:nvSpPr>
        <p:spPr>
          <a:xfrm>
            <a:off x="15376" y="4619530"/>
            <a:ext cx="223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6600"/>
                </a:solidFill>
              </a:rPr>
              <a:t>AND</a:t>
            </a:r>
            <a:endParaRPr lang="en-CA" dirty="0">
              <a:solidFill>
                <a:srgbClr val="FF6600"/>
              </a:solidFill>
            </a:endParaRPr>
          </a:p>
        </p:txBody>
      </p:sp>
      <p:sp>
        <p:nvSpPr>
          <p:cNvPr id="7177" name="Rectangle 7176">
            <a:extLst>
              <a:ext uri="{FF2B5EF4-FFF2-40B4-BE49-F238E27FC236}">
                <a16:creationId xmlns:a16="http://schemas.microsoft.com/office/drawing/2014/main" id="{D35D0727-8285-74F7-7F65-E2B20340E295}"/>
              </a:ext>
            </a:extLst>
          </p:cNvPr>
          <p:cNvSpPr/>
          <p:nvPr/>
        </p:nvSpPr>
        <p:spPr>
          <a:xfrm>
            <a:off x="1526820" y="5573731"/>
            <a:ext cx="1873956" cy="34215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10000010</a:t>
            </a:r>
            <a:endParaRPr lang="en-CA" dirty="0">
              <a:solidFill>
                <a:srgbClr val="FFC000"/>
              </a:solidFill>
            </a:endParaRPr>
          </a:p>
        </p:txBody>
      </p:sp>
      <p:sp>
        <p:nvSpPr>
          <p:cNvPr id="7178" name="Rectangle 7177">
            <a:extLst>
              <a:ext uri="{FF2B5EF4-FFF2-40B4-BE49-F238E27FC236}">
                <a16:creationId xmlns:a16="http://schemas.microsoft.com/office/drawing/2014/main" id="{EF4F01E0-2C85-A191-9C68-FA55E00551DD}"/>
              </a:ext>
            </a:extLst>
          </p:cNvPr>
          <p:cNvSpPr/>
          <p:nvPr/>
        </p:nvSpPr>
        <p:spPr>
          <a:xfrm>
            <a:off x="3400776" y="5573731"/>
            <a:ext cx="1873956" cy="34215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01100000</a:t>
            </a:r>
            <a:endParaRPr lang="en-CA" dirty="0">
              <a:solidFill>
                <a:srgbClr val="FFC000"/>
              </a:solidFill>
            </a:endParaRPr>
          </a:p>
        </p:txBody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B6359F1B-9EBC-61B0-05DD-95D039747051}"/>
              </a:ext>
            </a:extLst>
          </p:cNvPr>
          <p:cNvSpPr/>
          <p:nvPr/>
        </p:nvSpPr>
        <p:spPr>
          <a:xfrm>
            <a:off x="5274732" y="5573731"/>
            <a:ext cx="1873956" cy="34215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00010000</a:t>
            </a:r>
            <a:endParaRPr lang="en-CA" dirty="0">
              <a:solidFill>
                <a:srgbClr val="FFC000"/>
              </a:solidFill>
            </a:endParaRPr>
          </a:p>
        </p:txBody>
      </p:sp>
      <p:sp>
        <p:nvSpPr>
          <p:cNvPr id="7180" name="Rectangle 7179">
            <a:extLst>
              <a:ext uri="{FF2B5EF4-FFF2-40B4-BE49-F238E27FC236}">
                <a16:creationId xmlns:a16="http://schemas.microsoft.com/office/drawing/2014/main" id="{17CA37B5-0729-B698-3D3E-D4A73BB64DB9}"/>
              </a:ext>
            </a:extLst>
          </p:cNvPr>
          <p:cNvSpPr/>
          <p:nvPr/>
        </p:nvSpPr>
        <p:spPr>
          <a:xfrm>
            <a:off x="7148688" y="5573731"/>
            <a:ext cx="1873956" cy="34215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00000000</a:t>
            </a:r>
            <a:endParaRPr lang="en-CA" dirty="0">
              <a:solidFill>
                <a:srgbClr val="FFC000"/>
              </a:solidFill>
            </a:endParaRPr>
          </a:p>
        </p:txBody>
      </p:sp>
      <p:sp>
        <p:nvSpPr>
          <p:cNvPr id="7181" name="TextBox 7180">
            <a:extLst>
              <a:ext uri="{FF2B5EF4-FFF2-40B4-BE49-F238E27FC236}">
                <a16:creationId xmlns:a16="http://schemas.microsoft.com/office/drawing/2014/main" id="{ECFFEABA-9525-C5E8-44D6-3F4E85769E15}"/>
              </a:ext>
            </a:extLst>
          </p:cNvPr>
          <p:cNvSpPr txBox="1"/>
          <p:nvPr/>
        </p:nvSpPr>
        <p:spPr>
          <a:xfrm>
            <a:off x="15376" y="5560140"/>
            <a:ext cx="223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=</a:t>
            </a:r>
            <a:endParaRPr lang="en-CA" dirty="0">
              <a:solidFill>
                <a:srgbClr val="FFC000"/>
              </a:solidFill>
            </a:endParaRPr>
          </a:p>
        </p:txBody>
      </p:sp>
      <p:sp>
        <p:nvSpPr>
          <p:cNvPr id="7182" name="TextBox 7181">
            <a:extLst>
              <a:ext uri="{FF2B5EF4-FFF2-40B4-BE49-F238E27FC236}">
                <a16:creationId xmlns:a16="http://schemas.microsoft.com/office/drawing/2014/main" id="{5C2F9943-0981-8927-3200-364D94AEE8B5}"/>
              </a:ext>
            </a:extLst>
          </p:cNvPr>
          <p:cNvSpPr txBox="1"/>
          <p:nvPr/>
        </p:nvSpPr>
        <p:spPr>
          <a:xfrm>
            <a:off x="8627476" y="4267200"/>
            <a:ext cx="223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IP address</a:t>
            </a:r>
            <a:endParaRPr lang="en-CA" dirty="0"/>
          </a:p>
        </p:txBody>
      </p:sp>
      <p:sp>
        <p:nvSpPr>
          <p:cNvPr id="7183" name="TextBox 7182">
            <a:extLst>
              <a:ext uri="{FF2B5EF4-FFF2-40B4-BE49-F238E27FC236}">
                <a16:creationId xmlns:a16="http://schemas.microsoft.com/office/drawing/2014/main" id="{625A54CB-68B0-2695-3EBB-CB76D2206127}"/>
              </a:ext>
            </a:extLst>
          </p:cNvPr>
          <p:cNvSpPr txBox="1"/>
          <p:nvPr/>
        </p:nvSpPr>
        <p:spPr>
          <a:xfrm>
            <a:off x="8659363" y="5577536"/>
            <a:ext cx="3761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Network prefix is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130.96.</a:t>
            </a:r>
            <a:r>
              <a:rPr lang="en-US" b="1" dirty="0">
                <a:solidFill>
                  <a:srgbClr val="FFC000"/>
                </a:solidFill>
              </a:rPr>
              <a:t>16</a:t>
            </a:r>
            <a:r>
              <a:rPr lang="en-US" dirty="0">
                <a:solidFill>
                  <a:srgbClr val="FFC000"/>
                </a:solidFill>
              </a:rPr>
              <a:t>.0/22 </a:t>
            </a:r>
            <a:endParaRPr lang="en-CA" dirty="0">
              <a:solidFill>
                <a:srgbClr val="FFC000"/>
              </a:solidFill>
            </a:endParaRPr>
          </a:p>
        </p:txBody>
      </p:sp>
      <p:sp>
        <p:nvSpPr>
          <p:cNvPr id="7184" name="Rectangle 7183">
            <a:extLst>
              <a:ext uri="{FF2B5EF4-FFF2-40B4-BE49-F238E27FC236}">
                <a16:creationId xmlns:a16="http://schemas.microsoft.com/office/drawing/2014/main" id="{6AC0F6AC-2BBE-C113-5736-39E4013A2EB9}"/>
              </a:ext>
            </a:extLst>
          </p:cNvPr>
          <p:cNvSpPr/>
          <p:nvPr/>
        </p:nvSpPr>
        <p:spPr>
          <a:xfrm>
            <a:off x="1522700" y="5996176"/>
            <a:ext cx="1873956" cy="34215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130</a:t>
            </a:r>
            <a:endParaRPr lang="en-CA" dirty="0">
              <a:solidFill>
                <a:srgbClr val="FFC000"/>
              </a:solidFill>
            </a:endParaRPr>
          </a:p>
        </p:txBody>
      </p:sp>
      <p:sp>
        <p:nvSpPr>
          <p:cNvPr id="7185" name="Rectangle 7184">
            <a:extLst>
              <a:ext uri="{FF2B5EF4-FFF2-40B4-BE49-F238E27FC236}">
                <a16:creationId xmlns:a16="http://schemas.microsoft.com/office/drawing/2014/main" id="{844AB53E-F385-36D2-AC40-8079B4209895}"/>
              </a:ext>
            </a:extLst>
          </p:cNvPr>
          <p:cNvSpPr/>
          <p:nvPr/>
        </p:nvSpPr>
        <p:spPr>
          <a:xfrm>
            <a:off x="3386146" y="5982586"/>
            <a:ext cx="1873956" cy="34215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96</a:t>
            </a:r>
            <a:endParaRPr lang="en-CA" dirty="0">
              <a:solidFill>
                <a:srgbClr val="FFC000"/>
              </a:solidFill>
            </a:endParaRPr>
          </a:p>
        </p:txBody>
      </p:sp>
      <p:sp>
        <p:nvSpPr>
          <p:cNvPr id="7186" name="Rectangle 7185">
            <a:extLst>
              <a:ext uri="{FF2B5EF4-FFF2-40B4-BE49-F238E27FC236}">
                <a16:creationId xmlns:a16="http://schemas.microsoft.com/office/drawing/2014/main" id="{96BA1398-14B0-9886-DA4E-40C842062B92}"/>
              </a:ext>
            </a:extLst>
          </p:cNvPr>
          <p:cNvSpPr/>
          <p:nvPr/>
        </p:nvSpPr>
        <p:spPr>
          <a:xfrm>
            <a:off x="5265357" y="5993685"/>
            <a:ext cx="1873956" cy="34215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C000"/>
                </a:solidFill>
              </a:rPr>
              <a:t>16</a:t>
            </a:r>
            <a:endParaRPr lang="en-CA" b="1" dirty="0">
              <a:solidFill>
                <a:srgbClr val="FFC000"/>
              </a:solidFill>
            </a:endParaRPr>
          </a:p>
        </p:txBody>
      </p:sp>
      <p:sp>
        <p:nvSpPr>
          <p:cNvPr id="7187" name="Rectangle 7186">
            <a:extLst>
              <a:ext uri="{FF2B5EF4-FFF2-40B4-BE49-F238E27FC236}">
                <a16:creationId xmlns:a16="http://schemas.microsoft.com/office/drawing/2014/main" id="{D1F9B59F-31B6-2942-9704-B6337618EE4C}"/>
              </a:ext>
            </a:extLst>
          </p:cNvPr>
          <p:cNvSpPr/>
          <p:nvPr/>
        </p:nvSpPr>
        <p:spPr>
          <a:xfrm>
            <a:off x="7148688" y="5993685"/>
            <a:ext cx="1873956" cy="34215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0</a:t>
            </a:r>
            <a:endParaRPr lang="en-CA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50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493A9-2836-6A61-B876-2DE935DA9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8BA0B726-1903-4727-CEF0-6436E33839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Broadcasting with IP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213CBB3E-539A-4C49-0911-D90FF958B3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200" y="1117600"/>
            <a:ext cx="11887200" cy="5130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There are two main types of IP broadcasts</a:t>
            </a:r>
          </a:p>
          <a:p>
            <a:pPr lvl="1">
              <a:lnSpc>
                <a:spcPct val="90000"/>
              </a:lnSpc>
            </a:pPr>
            <a:r>
              <a:rPr lang="en-US" sz="2400" b="1" dirty="0"/>
              <a:t>Limited Broadcast</a:t>
            </a:r>
            <a:r>
              <a:rPr lang="en-US" sz="2400" dirty="0"/>
              <a:t> (Local Broadcast) with 255.255.255.255 (</a:t>
            </a:r>
            <a:r>
              <a:rPr lang="en-US" sz="2400" i="1" dirty="0"/>
              <a:t>i.e.</a:t>
            </a:r>
            <a:r>
              <a:rPr lang="en-US" sz="2400" dirty="0"/>
              <a:t>, all </a:t>
            </a:r>
            <a:r>
              <a:rPr lang="en-US" sz="2400" b="1" dirty="0"/>
              <a:t>1s</a:t>
            </a:r>
            <a:r>
              <a:rPr lang="en-US" sz="2400" dirty="0"/>
              <a:t> in binary)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A packet with this destination address reaches all devices on the local network.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Note that routers do not forward this type of broadcast. That’s way this packet won’t be forwarded out of the local network.</a:t>
            </a:r>
          </a:p>
          <a:p>
            <a:pPr lvl="1">
              <a:lnSpc>
                <a:spcPct val="90000"/>
              </a:lnSpc>
            </a:pPr>
            <a:r>
              <a:rPr lang="en-US" sz="2400" b="1" dirty="0"/>
              <a:t>Directed Broadcast </a:t>
            </a:r>
            <a:r>
              <a:rPr lang="en-US" sz="2400" dirty="0"/>
              <a:t>with last address in a subnet (</a:t>
            </a:r>
            <a:r>
              <a:rPr lang="en-US" sz="2400" i="1" dirty="0"/>
              <a:t>i.e.</a:t>
            </a:r>
            <a:r>
              <a:rPr lang="en-US" sz="2400" dirty="0"/>
              <a:t>, </a:t>
            </a:r>
            <a:r>
              <a:rPr lang="en-US" sz="2400" b="1" dirty="0"/>
              <a:t>all host bits set to 1</a:t>
            </a:r>
            <a:r>
              <a:rPr lang="en-US" sz="2400" dirty="0"/>
              <a:t>)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E.g.: In a 192.168.1.0/24 network, the broadcast address is 192.168.1.255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Can be forwarded by routers (if allowed) and is used for sending messages to </a:t>
            </a:r>
            <a:r>
              <a:rPr lang="en-US" sz="2000" b="1" dirty="0"/>
              <a:t>all hosts</a:t>
            </a:r>
            <a:r>
              <a:rPr lang="en-US" sz="2000" dirty="0"/>
              <a:t> in a </a:t>
            </a:r>
            <a:r>
              <a:rPr lang="en-US" sz="2000" b="1" dirty="0"/>
              <a:t>specific subnet</a:t>
            </a:r>
            <a:r>
              <a:rPr lang="en-US" sz="2000" dirty="0"/>
              <a:t>.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C00000"/>
                </a:solidFill>
              </a:rPr>
              <a:t>Note 1: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008000"/>
                </a:solidFill>
              </a:rPr>
              <a:t>all host bits set to 1</a:t>
            </a:r>
            <a:r>
              <a:rPr lang="en-US" sz="2800" dirty="0">
                <a:solidFill>
                  <a:srgbClr val="008000"/>
                </a:solidFill>
              </a:rPr>
              <a:t> </a:t>
            </a:r>
            <a:r>
              <a:rPr lang="en-US" sz="2800" dirty="0"/>
              <a:t>is reserved for </a:t>
            </a:r>
            <a:r>
              <a:rPr lang="en-US" sz="2800" dirty="0">
                <a:solidFill>
                  <a:srgbClr val="008000"/>
                </a:solidFill>
              </a:rPr>
              <a:t>broadcasting</a:t>
            </a:r>
            <a:r>
              <a:rPr lang="en-US" sz="2800" dirty="0"/>
              <a:t> and </a:t>
            </a:r>
            <a:r>
              <a:rPr lang="en-US" sz="2800" b="1" dirty="0"/>
              <a:t>cannot be assigned to any device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C00000"/>
                </a:solidFill>
              </a:rPr>
              <a:t>Note 2: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CC00CC"/>
                </a:solidFill>
              </a:rPr>
              <a:t>all host bits set to 0 </a:t>
            </a:r>
            <a:r>
              <a:rPr lang="en-US" sz="2800" dirty="0"/>
              <a:t>is also reserved to show the </a:t>
            </a:r>
            <a:r>
              <a:rPr lang="en-US" sz="2800" dirty="0">
                <a:solidFill>
                  <a:srgbClr val="CC00CC"/>
                </a:solidFill>
              </a:rPr>
              <a:t>network address </a:t>
            </a:r>
            <a:r>
              <a:rPr lang="en-US" sz="2800" dirty="0"/>
              <a:t>and </a:t>
            </a:r>
            <a:r>
              <a:rPr lang="en-US" sz="2800" b="1" dirty="0"/>
              <a:t>cannot be assigned to any device</a:t>
            </a:r>
          </a:p>
          <a:p>
            <a:pPr>
              <a:lnSpc>
                <a:spcPct val="90000"/>
              </a:lnSpc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42066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92ED0-FDB1-CDA6-B93A-A429A0273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46482B77-C905-7270-ADDD-5EABB1B7F4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Knowledge Check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AE35BA83-60B6-62B8-4D70-1FD369592AA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200" y="1117600"/>
            <a:ext cx="11887200" cy="5130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Consider the network 192.168.10.0/26.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What is the number of usable IP addresses to assign to devices in this network?</a:t>
            </a:r>
          </a:p>
        </p:txBody>
      </p:sp>
    </p:spTree>
    <p:extLst>
      <p:ext uri="{BB962C8B-B14F-4D97-AF65-F5344CB8AC3E}">
        <p14:creationId xmlns:p14="http://schemas.microsoft.com/office/powerpoint/2010/main" val="180109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How Did We End up Using Subnet Mask and CIDR?</a:t>
            </a: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06398" y="1397003"/>
            <a:ext cx="11557002" cy="104139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How did we end up using this way of IP addressing with subnet mask and CIDR notation?</a:t>
            </a:r>
          </a:p>
          <a:p>
            <a:pPr>
              <a:lnSpc>
                <a:spcPct val="90000"/>
              </a:lnSpc>
            </a:pPr>
            <a:r>
              <a:rPr lang="en-US" dirty="0"/>
              <a:t>Back in old days, there was no CIDR!</a:t>
            </a:r>
          </a:p>
          <a:p>
            <a:pPr lvl="1"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246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352B5-0005-5275-BB48-9DB259B71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408AB6DE-0C0F-BBC8-F0BD-EEF7895CAC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A Bit of History: Class-based Addressing</a:t>
            </a:r>
            <a:endParaRPr lang="en-US" dirty="0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A9417E9A-5E99-4943-9723-F5301B75A7A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6398" y="1143000"/>
            <a:ext cx="11557002" cy="104139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In old days, hierarchy in IP was implemented without using subnet mask.</a:t>
            </a:r>
          </a:p>
          <a:p>
            <a:pPr>
              <a:lnSpc>
                <a:spcPct val="90000"/>
              </a:lnSpc>
            </a:pPr>
            <a:r>
              <a:rPr lang="en-US" dirty="0"/>
              <a:t>There were only 5 fixed prefix classes, each starting with specific bits.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176" name="Table 2">
                <a:extLst>
                  <a:ext uri="{FF2B5EF4-FFF2-40B4-BE49-F238E27FC236}">
                    <a16:creationId xmlns:a16="http://schemas.microsoft.com/office/drawing/2014/main" id="{CCB7E8C8-91C9-1BE5-3C41-798882D7EA6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33400" y="2717803"/>
              <a:ext cx="10871200" cy="377412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76544">
                      <a:extLst>
                        <a:ext uri="{9D8B030D-6E8A-4147-A177-3AD203B41FA5}">
                          <a16:colId xmlns:a16="http://schemas.microsoft.com/office/drawing/2014/main" val="1685439991"/>
                        </a:ext>
                      </a:extLst>
                    </a:gridCol>
                    <a:gridCol w="1498959">
                      <a:extLst>
                        <a:ext uri="{9D8B030D-6E8A-4147-A177-3AD203B41FA5}">
                          <a16:colId xmlns:a16="http://schemas.microsoft.com/office/drawing/2014/main" val="2565868237"/>
                        </a:ext>
                      </a:extLst>
                    </a:gridCol>
                    <a:gridCol w="1498959">
                      <a:extLst>
                        <a:ext uri="{9D8B030D-6E8A-4147-A177-3AD203B41FA5}">
                          <a16:colId xmlns:a16="http://schemas.microsoft.com/office/drawing/2014/main" val="1966753617"/>
                        </a:ext>
                      </a:extLst>
                    </a:gridCol>
                    <a:gridCol w="1066964">
                      <a:extLst>
                        <a:ext uri="{9D8B030D-6E8A-4147-A177-3AD203B41FA5}">
                          <a16:colId xmlns:a16="http://schemas.microsoft.com/office/drawing/2014/main" val="2274088868"/>
                        </a:ext>
                      </a:extLst>
                    </a:gridCol>
                    <a:gridCol w="1447306">
                      <a:extLst>
                        <a:ext uri="{9D8B030D-6E8A-4147-A177-3AD203B41FA5}">
                          <a16:colId xmlns:a16="http://schemas.microsoft.com/office/drawing/2014/main" val="869780874"/>
                        </a:ext>
                      </a:extLst>
                    </a:gridCol>
                    <a:gridCol w="3082468">
                      <a:extLst>
                        <a:ext uri="{9D8B030D-6E8A-4147-A177-3AD203B41FA5}">
                          <a16:colId xmlns:a16="http://schemas.microsoft.com/office/drawing/2014/main" val="2086153960"/>
                        </a:ext>
                      </a:extLst>
                    </a:gridCol>
                  </a:tblGrid>
                  <a:tr h="535625">
                    <a:tc>
                      <a:txBody>
                        <a:bodyPr/>
                        <a:lstStyle/>
                        <a:p>
                          <a:pPr algn="l"/>
                          <a:endParaRPr 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Leading bits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Prefix length 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Capacity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Start add.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End add.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11801520"/>
                      </a:ext>
                    </a:extLst>
                  </a:tr>
                  <a:tr h="535625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Class A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0*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i="1" dirty="0" smtClean="0"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600" dirty="0"/>
                            <a:t>   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0.0.0.0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127.255.255.255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8357111"/>
                      </a:ext>
                    </a:extLst>
                  </a:tr>
                  <a:tr h="67571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Class B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10*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16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600" b="0" i="1" dirty="0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461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128.0.0.0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461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191.255.255.255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21710739"/>
                      </a:ext>
                    </a:extLst>
                  </a:tr>
                  <a:tr h="67571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Class C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110*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24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600" b="0" i="1" dirty="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461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192.0.0.0</a:t>
                          </a:r>
                        </a:p>
                        <a:p>
                          <a:pPr algn="l"/>
                          <a:endParaRPr 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461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223.255.255.255</a:t>
                          </a:r>
                        </a:p>
                        <a:p>
                          <a:pPr algn="l"/>
                          <a:endParaRPr 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2645807"/>
                      </a:ext>
                    </a:extLst>
                  </a:tr>
                  <a:tr h="67571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Class D</a:t>
                          </a:r>
                        </a:p>
                        <a:p>
                          <a:pPr algn="l"/>
                          <a:r>
                            <a:rPr lang="en-US" altLang="en-US" sz="1800" dirty="0">
                              <a:solidFill>
                                <a:srgbClr val="7F7F7F"/>
                              </a:solidFill>
                              <a:ea typeface="ＭＳ Ｐゴシック" panose="020B0600070205080204" pitchFamily="34" charset="-128"/>
                            </a:rPr>
                            <a:t>for multicast groups</a:t>
                          </a:r>
                          <a:endParaRPr 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1110*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461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224.0.0.0</a:t>
                          </a:r>
                        </a:p>
                        <a:p>
                          <a:pPr algn="l"/>
                          <a:endParaRPr 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461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239.255.255.255</a:t>
                          </a:r>
                        </a:p>
                        <a:p>
                          <a:pPr algn="l"/>
                          <a:endParaRPr 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25873740"/>
                      </a:ext>
                    </a:extLst>
                  </a:tr>
                  <a:tr h="67571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Class E</a:t>
                          </a:r>
                        </a:p>
                        <a:p>
                          <a:pPr algn="l"/>
                          <a:r>
                            <a:rPr lang="en-US" altLang="en-US" sz="1800" dirty="0">
                              <a:solidFill>
                                <a:srgbClr val="7F7F7F"/>
                              </a:solidFill>
                              <a:ea typeface="ＭＳ Ｐゴシック" panose="020B0600070205080204" pitchFamily="34" charset="-128"/>
                            </a:rPr>
                            <a:t>reserved for future</a:t>
                          </a:r>
                          <a:endParaRPr 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11110*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461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240.0.0.0</a:t>
                          </a:r>
                        </a:p>
                        <a:p>
                          <a:pPr algn="l"/>
                          <a:endParaRPr 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461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255.255.255.255</a:t>
                          </a:r>
                        </a:p>
                        <a:p>
                          <a:pPr algn="l"/>
                          <a:endParaRPr 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328572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176" name="Table 2">
                <a:extLst>
                  <a:ext uri="{FF2B5EF4-FFF2-40B4-BE49-F238E27FC236}">
                    <a16:creationId xmlns:a16="http://schemas.microsoft.com/office/drawing/2014/main" id="{CCB7E8C8-91C9-1BE5-3C41-798882D7EA6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33400" y="2717803"/>
              <a:ext cx="10871200" cy="377412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76544">
                      <a:extLst>
                        <a:ext uri="{9D8B030D-6E8A-4147-A177-3AD203B41FA5}">
                          <a16:colId xmlns:a16="http://schemas.microsoft.com/office/drawing/2014/main" val="1685439991"/>
                        </a:ext>
                      </a:extLst>
                    </a:gridCol>
                    <a:gridCol w="1498959">
                      <a:extLst>
                        <a:ext uri="{9D8B030D-6E8A-4147-A177-3AD203B41FA5}">
                          <a16:colId xmlns:a16="http://schemas.microsoft.com/office/drawing/2014/main" val="2565868237"/>
                        </a:ext>
                      </a:extLst>
                    </a:gridCol>
                    <a:gridCol w="1498959">
                      <a:extLst>
                        <a:ext uri="{9D8B030D-6E8A-4147-A177-3AD203B41FA5}">
                          <a16:colId xmlns:a16="http://schemas.microsoft.com/office/drawing/2014/main" val="1966753617"/>
                        </a:ext>
                      </a:extLst>
                    </a:gridCol>
                    <a:gridCol w="1066964">
                      <a:extLst>
                        <a:ext uri="{9D8B030D-6E8A-4147-A177-3AD203B41FA5}">
                          <a16:colId xmlns:a16="http://schemas.microsoft.com/office/drawing/2014/main" val="2274088868"/>
                        </a:ext>
                      </a:extLst>
                    </a:gridCol>
                    <a:gridCol w="1447306">
                      <a:extLst>
                        <a:ext uri="{9D8B030D-6E8A-4147-A177-3AD203B41FA5}">
                          <a16:colId xmlns:a16="http://schemas.microsoft.com/office/drawing/2014/main" val="869780874"/>
                        </a:ext>
                      </a:extLst>
                    </a:gridCol>
                    <a:gridCol w="3082468">
                      <a:extLst>
                        <a:ext uri="{9D8B030D-6E8A-4147-A177-3AD203B41FA5}">
                          <a16:colId xmlns:a16="http://schemas.microsoft.com/office/drawing/2014/main" val="2086153960"/>
                        </a:ext>
                      </a:extLst>
                    </a:gridCol>
                  </a:tblGrid>
                  <a:tr h="535625">
                    <a:tc>
                      <a:txBody>
                        <a:bodyPr/>
                        <a:lstStyle/>
                        <a:p>
                          <a:pPr algn="l"/>
                          <a:endParaRPr 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Leading bits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Prefix length 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Capacity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Start add.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End add.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11801520"/>
                      </a:ext>
                    </a:extLst>
                  </a:tr>
                  <a:tr h="535625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Class A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0*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8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94857" t="-102273" r="-424571" b="-5102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0.0.0.0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127.255.255.255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8357111"/>
                      </a:ext>
                    </a:extLst>
                  </a:tr>
                  <a:tr h="67571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Class B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10*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16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94857" t="-160360" r="-424571" b="-3045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461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128.0.0.0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461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191.255.255.255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21710739"/>
                      </a:ext>
                    </a:extLst>
                  </a:tr>
                  <a:tr h="67571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Class C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110*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24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94857" t="-260360" r="-424571" b="-2045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461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192.0.0.0</a:t>
                          </a:r>
                        </a:p>
                        <a:p>
                          <a:pPr algn="l"/>
                          <a:endParaRPr 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461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223.255.255.255</a:t>
                          </a:r>
                        </a:p>
                        <a:p>
                          <a:pPr algn="l"/>
                          <a:endParaRPr 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2645807"/>
                      </a:ext>
                    </a:extLst>
                  </a:tr>
                  <a:tr h="67571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Class D</a:t>
                          </a:r>
                        </a:p>
                        <a:p>
                          <a:pPr algn="l"/>
                          <a:r>
                            <a:rPr lang="en-US" altLang="en-US" sz="1800" dirty="0">
                              <a:solidFill>
                                <a:srgbClr val="7F7F7F"/>
                              </a:solidFill>
                              <a:ea typeface="ＭＳ Ｐゴシック" panose="020B0600070205080204" pitchFamily="34" charset="-128"/>
                            </a:rPr>
                            <a:t>for multicast groups</a:t>
                          </a:r>
                          <a:endParaRPr 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1110*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461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224.0.0.0</a:t>
                          </a:r>
                        </a:p>
                        <a:p>
                          <a:pPr algn="l"/>
                          <a:endParaRPr 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461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239.255.255.255</a:t>
                          </a:r>
                        </a:p>
                        <a:p>
                          <a:pPr algn="l"/>
                          <a:endParaRPr 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25873740"/>
                      </a:ext>
                    </a:extLst>
                  </a:tr>
                  <a:tr h="67571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Class E</a:t>
                          </a:r>
                        </a:p>
                        <a:p>
                          <a:pPr algn="l"/>
                          <a:r>
                            <a:rPr lang="en-US" altLang="en-US" sz="1800" dirty="0">
                              <a:solidFill>
                                <a:srgbClr val="7F7F7F"/>
                              </a:solidFill>
                              <a:ea typeface="ＭＳ Ｐゴシック" panose="020B0600070205080204" pitchFamily="34" charset="-128"/>
                            </a:rPr>
                            <a:t>reserved for future</a:t>
                          </a:r>
                          <a:endParaRPr 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11110*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461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240.0.0.0</a:t>
                          </a:r>
                        </a:p>
                        <a:p>
                          <a:pPr algn="l"/>
                          <a:endParaRPr 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461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255.255.255.255</a:t>
                          </a:r>
                        </a:p>
                        <a:p>
                          <a:pPr algn="l"/>
                          <a:endParaRPr 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3285722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95135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Old Class-based IP Addresses –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stomShape 5">
                <a:extLst>
                  <a:ext uri="{FF2B5EF4-FFF2-40B4-BE49-F238E27FC236}">
                    <a16:creationId xmlns:a16="http://schemas.microsoft.com/office/drawing/2014/main" id="{188D343C-7AAB-E422-FA16-A52FA6C286D6}"/>
                  </a:ext>
                </a:extLst>
              </p:cNvPr>
              <p:cNvSpPr/>
              <p:nvPr/>
            </p:nvSpPr>
            <p:spPr>
              <a:xfrm>
                <a:off x="2287020" y="1861200"/>
                <a:ext cx="7617960" cy="313560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endParaRPr lang="en-CA" sz="1800" b="0" strike="noStrike" spc="-1" dirty="0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CA" sz="2400" b="0" strike="noStrike" spc="-1" dirty="0">
                    <a:solidFill>
                      <a:srgbClr val="000000"/>
                    </a:solidFill>
                    <a:latin typeface="Calibri"/>
                    <a:ea typeface="DejaVu Sans"/>
                  </a:rPr>
                  <a:t>Class “A” address:	</a:t>
                </a:r>
                <a:r>
                  <a:rPr lang="en-CA" sz="2400" b="0" strike="noStrike" spc="-1" dirty="0">
                    <a:solidFill>
                      <a:srgbClr val="000099"/>
                    </a:solidFill>
                    <a:latin typeface="Calibri"/>
                    <a:ea typeface="DejaVu Sans"/>
                  </a:rPr>
                  <a:t>www.mit.edu</a:t>
                </a:r>
                <a:endParaRPr lang="en-CA" sz="2400" b="0" strike="noStrike" spc="-1" dirty="0">
                  <a:latin typeface="Arial"/>
                </a:endParaRPr>
              </a:p>
              <a:p>
                <a:pPr marL="457200">
                  <a:lnSpc>
                    <a:spcPct val="100000"/>
                  </a:lnSpc>
                  <a:buNone/>
                </a:pPr>
                <a:r>
                  <a:rPr lang="en-CA" sz="2400" b="0" strike="noStrike" spc="-1" dirty="0">
                    <a:solidFill>
                      <a:srgbClr val="000099"/>
                    </a:solidFill>
                    <a:latin typeface="Calibri"/>
                    <a:ea typeface="DejaVu Sans"/>
                  </a:rPr>
                  <a:t>			18.7.22.83   </a:t>
                </a:r>
                <a:endParaRPr lang="en-CA" sz="2400" b="0" strike="noStrike" spc="-1" dirty="0">
                  <a:latin typeface="Arial"/>
                </a:endParaRPr>
              </a:p>
              <a:p>
                <a:pPr marL="457200">
                  <a:lnSpc>
                    <a:spcPct val="100000"/>
                  </a:lnSpc>
                  <a:buNone/>
                </a:pPr>
                <a:r>
                  <a:rPr lang="en-CA" sz="2400" b="0" strike="noStrike" spc="-1" dirty="0">
                    <a:solidFill>
                      <a:srgbClr val="000099"/>
                    </a:solidFill>
                    <a:latin typeface="Calibri"/>
                    <a:ea typeface="DejaVu Sans"/>
                  </a:rPr>
                  <a:t>                          (0</a:t>
                </a:r>
                <a14:m>
                  <m:oMath xmlns:m="http://schemas.openxmlformats.org/officeDocument/2006/math">
                    <m:r>
                      <a:rPr lang="en-US" sz="2400" b="0" i="1" strike="noStrike" spc="-1" smtClean="0">
                        <a:solidFill>
                          <a:srgbClr val="000099"/>
                        </a:solidFill>
                        <a:latin typeface="Cambria Math" panose="02040503050406030204" pitchFamily="18" charset="0"/>
                        <a:ea typeface="DejaVu Sans"/>
                      </a:rPr>
                      <m:t>≤</m:t>
                    </m:r>
                  </m:oMath>
                </a14:m>
                <a:r>
                  <a:rPr lang="en-CA" sz="2400" b="0" strike="noStrike" spc="-1" dirty="0">
                    <a:solidFill>
                      <a:srgbClr val="000099"/>
                    </a:solidFill>
                    <a:latin typeface="Calibri"/>
                    <a:ea typeface="DejaVu Sans"/>
                  </a:rPr>
                  <a:t>18&lt;128 =&gt; Class A)</a:t>
                </a:r>
                <a:endParaRPr lang="en-CA" sz="2400" spc="-1" dirty="0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endParaRPr lang="en-CA" sz="2400" b="0" strike="noStrike" spc="-1" dirty="0">
                  <a:solidFill>
                    <a:srgbClr val="000000"/>
                  </a:solidFill>
                  <a:latin typeface="Calibri"/>
                  <a:ea typeface="DejaVu Sans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CA" sz="2400" b="0" strike="noStrike" spc="-1" dirty="0">
                    <a:solidFill>
                      <a:srgbClr val="000000"/>
                    </a:solidFill>
                    <a:latin typeface="Calibri"/>
                    <a:ea typeface="DejaVu Sans"/>
                  </a:rPr>
                  <a:t>Class “B” address:	</a:t>
                </a:r>
                <a:r>
                  <a:rPr lang="en-CA" sz="2400" b="0" strike="noStrike" spc="-1" dirty="0">
                    <a:solidFill>
                      <a:srgbClr val="000099"/>
                    </a:solidFill>
                    <a:latin typeface="Calibri"/>
                    <a:ea typeface="DejaVu Sans"/>
                  </a:rPr>
                  <a:t>www.toronto.edu</a:t>
                </a:r>
                <a:endParaRPr lang="en-CA" sz="2400" b="0" strike="noStrike" spc="-1" dirty="0">
                  <a:latin typeface="Arial"/>
                </a:endParaRPr>
              </a:p>
              <a:p>
                <a:pPr marL="457200">
                  <a:lnSpc>
                    <a:spcPct val="100000"/>
                  </a:lnSpc>
                  <a:buNone/>
                </a:pPr>
                <a:r>
                  <a:rPr lang="en-CA" sz="2400" b="0" strike="noStrike" spc="-1" dirty="0">
                    <a:solidFill>
                      <a:srgbClr val="000099"/>
                    </a:solidFill>
                    <a:latin typeface="Calibri"/>
                    <a:ea typeface="DejaVu Sans"/>
                  </a:rPr>
                  <a:t>			128.100.5.23  </a:t>
                </a:r>
                <a:endParaRPr lang="en-CA" sz="2400" b="0" strike="noStrike" spc="-1" dirty="0">
                  <a:latin typeface="Arial"/>
                </a:endParaRPr>
              </a:p>
              <a:p>
                <a:pPr marL="457200">
                  <a:lnSpc>
                    <a:spcPct val="100000"/>
                  </a:lnSpc>
                  <a:buNone/>
                </a:pPr>
                <a:r>
                  <a:rPr lang="en-CA" sz="2400" b="0" strike="noStrike" spc="-1" dirty="0">
                    <a:solidFill>
                      <a:srgbClr val="000099"/>
                    </a:solidFill>
                    <a:latin typeface="Calibri"/>
                    <a:ea typeface="DejaVu Sans"/>
                  </a:rPr>
                  <a:t>                          (128</a:t>
                </a:r>
                <a14:m>
                  <m:oMath xmlns:m="http://schemas.openxmlformats.org/officeDocument/2006/math">
                    <m:r>
                      <a:rPr lang="en-US" sz="2400" b="0" i="1" strike="noStrike" spc="-1" smtClean="0">
                        <a:solidFill>
                          <a:srgbClr val="000099"/>
                        </a:solidFill>
                        <a:latin typeface="Cambria Math" panose="02040503050406030204" pitchFamily="18" charset="0"/>
                        <a:ea typeface="DejaVu Sans"/>
                      </a:rPr>
                      <m:t>≤</m:t>
                    </m:r>
                  </m:oMath>
                </a14:m>
                <a:r>
                  <a:rPr lang="en-CA" sz="2400" b="0" strike="noStrike" spc="-1" dirty="0">
                    <a:solidFill>
                      <a:srgbClr val="000099"/>
                    </a:solidFill>
                    <a:latin typeface="Calibri"/>
                    <a:ea typeface="DejaVu Sans"/>
                  </a:rPr>
                  <a:t>128&lt;128+64 =&gt; Class B)</a:t>
                </a:r>
                <a:endParaRPr lang="en-CA" sz="2400" b="0" strike="noStrike" spc="-1" dirty="0">
                  <a:latin typeface="Arial"/>
                </a:endParaRPr>
              </a:p>
            </p:txBody>
          </p:sp>
        </mc:Choice>
        <mc:Fallback xmlns="">
          <p:sp>
            <p:nvSpPr>
              <p:cNvPr id="4" name="CustomShape 5">
                <a:extLst>
                  <a:ext uri="{FF2B5EF4-FFF2-40B4-BE49-F238E27FC236}">
                    <a16:creationId xmlns:a16="http://schemas.microsoft.com/office/drawing/2014/main" id="{188D343C-7AAB-E422-FA16-A52FA6C28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020" y="1861200"/>
                <a:ext cx="7617960" cy="3135600"/>
              </a:xfrm>
              <a:prstGeom prst="rect">
                <a:avLst/>
              </a:prstGeom>
              <a:blipFill>
                <a:blip r:embed="rId3"/>
                <a:stretch>
                  <a:fillRect l="-1280"/>
                </a:stretch>
              </a:blipFill>
              <a:ln w="936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2650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02C9E-41F3-7298-A5CC-24B17590A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E7F700C2-059F-769B-0A65-75947B62CF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Today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833CFE8D-E299-460F-BD75-6C62E69AE7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6399" y="1397003"/>
            <a:ext cx="9118601" cy="47291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IP Addressing</a:t>
            </a:r>
          </a:p>
          <a:p>
            <a:pPr>
              <a:lnSpc>
                <a:spcPct val="90000"/>
              </a:lnSpc>
            </a:pPr>
            <a:r>
              <a:rPr lang="en-US" dirty="0"/>
              <a:t>Subnetting</a:t>
            </a:r>
          </a:p>
          <a:p>
            <a:pPr>
              <a:lnSpc>
                <a:spcPct val="90000"/>
              </a:lnSpc>
            </a:pPr>
            <a:r>
              <a:rPr lang="en-US" dirty="0"/>
              <a:t>The IP Packet format</a:t>
            </a:r>
          </a:p>
          <a:p>
            <a:pPr>
              <a:lnSpc>
                <a:spcPct val="90000"/>
              </a:lnSpc>
            </a:pPr>
            <a:r>
              <a:rPr lang="en-US" dirty="0"/>
              <a:t>Packet Forwarding</a:t>
            </a:r>
          </a:p>
          <a:p>
            <a:pPr>
              <a:lnSpc>
                <a:spcPct val="90000"/>
              </a:lnSpc>
            </a:pPr>
            <a:r>
              <a:rPr lang="en-US" dirty="0"/>
              <a:t>Internet Control Message Protocol (ICMP)</a:t>
            </a:r>
          </a:p>
          <a:p>
            <a:pPr>
              <a:lnSpc>
                <a:spcPct val="90000"/>
              </a:lnSpc>
            </a:pPr>
            <a:r>
              <a:rPr lang="en-US" dirty="0"/>
              <a:t>Discovery protocols: ARP and DHCP</a:t>
            </a:r>
          </a:p>
          <a:p>
            <a:pPr>
              <a:lnSpc>
                <a:spcPct val="90000"/>
              </a:lnSpc>
            </a:pPr>
            <a:r>
              <a:rPr lang="en-US" dirty="0"/>
              <a:t>Turning names into addresses (DNS)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6376C4-6411-4C76-C723-648E5FC43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2631" y="3886200"/>
            <a:ext cx="1633870" cy="2828789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61C43D9C-8D07-5D5F-DD4D-10FB09DCB179}"/>
              </a:ext>
            </a:extLst>
          </p:cNvPr>
          <p:cNvSpPr/>
          <p:nvPr/>
        </p:nvSpPr>
        <p:spPr>
          <a:xfrm>
            <a:off x="9246831" y="5486400"/>
            <a:ext cx="685800" cy="2286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B200287-E586-A1C5-68CC-6F7B31BB6739}"/>
              </a:ext>
            </a:extLst>
          </p:cNvPr>
          <p:cNvSpPr/>
          <p:nvPr/>
        </p:nvSpPr>
        <p:spPr>
          <a:xfrm rot="10800000">
            <a:off x="3429000" y="1431162"/>
            <a:ext cx="1295391" cy="43179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20734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Class-based Addressing was Wasteful 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06398" y="1295400"/>
            <a:ext cx="11328402" cy="47291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Problem: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Address classes were too “rigid”.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For most organizations, Class C were too small and Class B too big.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Led to inefficient use of address space, and a shortage of addresses.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Organizations with internal routers needed to have a separate (Class C) network ID for each link.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And then every other router in the Internet had to know about every network ID in every organization, which led to large address tables.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Small organizations wanted Class B in case they grew to more than 255 hosts. But there were only about 16,000 Class B network IDs.</a:t>
            </a:r>
          </a:p>
        </p:txBody>
      </p:sp>
    </p:spTree>
    <p:extLst>
      <p:ext uri="{BB962C8B-B14F-4D97-AF65-F5344CB8AC3E}">
        <p14:creationId xmlns:p14="http://schemas.microsoft.com/office/powerpoint/2010/main" val="3810293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Subnetting and Classless Inter-Domain Routing (CIDR)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06398" y="1397003"/>
            <a:ext cx="11328402" cy="47291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Two solutions were introduced: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rgbClr val="C00000"/>
                </a:solidFill>
              </a:rPr>
              <a:t>Subnetting</a:t>
            </a:r>
            <a:r>
              <a:rPr lang="en-US" dirty="0"/>
              <a:t> within an organization to subdivide the organization’s network ID.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rgbClr val="C00000"/>
                </a:solidFill>
              </a:rPr>
              <a:t>Classless Inter-Domain Routing (CIDR) </a:t>
            </a:r>
            <a:r>
              <a:rPr lang="en-US" dirty="0"/>
              <a:t>in the Internet backbone was introduced in 1993 to provide more efficient and flexible use of IP address space. 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CIDR is also known as “</a:t>
            </a:r>
            <a:r>
              <a:rPr lang="en-US" dirty="0" err="1"/>
              <a:t>supernetting</a:t>
            </a:r>
            <a:r>
              <a:rPr lang="en-US" dirty="0"/>
              <a:t>” because subnetting and CIDR are basically the same idea.</a:t>
            </a:r>
          </a:p>
          <a:p>
            <a:pPr lvl="1"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92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1C87E-5C63-7893-02D9-20C66C551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ACD942DC-18D2-5352-2F3A-9204FDA926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CIDR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382DA48-2ED3-33AD-026C-C14D56799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762931"/>
            <a:ext cx="8827522" cy="47902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6E0089-27CE-A2FA-44CD-B555019D4D0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6398" y="1092203"/>
            <a:ext cx="11328402" cy="88899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With CIDR, we can have network prefixes with arbitrary number of bits</a:t>
            </a:r>
          </a:p>
          <a:p>
            <a:pPr lvl="1"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773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FF270-4795-4E8A-B306-91F502ABA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C4537219-F313-E9B5-0224-5F5B265E7D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CIDR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9D2387-4A82-705C-8E3E-396710583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1676400"/>
            <a:ext cx="6604686" cy="39662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C1FAA4B-1C08-0F54-4081-E5D98F14F441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06398" y="1295400"/>
                <a:ext cx="4089402" cy="4729164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dirty="0"/>
                  <a:t>As of February 2024: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/>
                  <a:t>The internet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/>
                  <a:t>940,000 IP prefixes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dirty="0"/>
                  <a:t>Class-based IP addressing couldn’t be enough for this many prefixes.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C1FAA4B-1C08-0F54-4081-E5D98F14F4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398" y="1295400"/>
                <a:ext cx="4089402" cy="4729164"/>
              </a:xfrm>
              <a:blipFill>
                <a:blip r:embed="rId4"/>
                <a:stretch>
                  <a:fillRect l="-3428" t="-2710" r="-29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F85CA69-F284-2437-AB93-115F4C867442}"/>
              </a:ext>
            </a:extLst>
          </p:cNvPr>
          <p:cNvSpPr txBox="1"/>
          <p:nvPr/>
        </p:nvSpPr>
        <p:spPr>
          <a:xfrm>
            <a:off x="8915400" y="6477000"/>
            <a:ext cx="312420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5461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sym typeface="Gill Sans"/>
              </a:rPr>
              <a:t>https://bgp.potaroo.net/as2.0/bgp-active.html</a:t>
            </a:r>
          </a:p>
        </p:txBody>
      </p:sp>
    </p:spTree>
    <p:extLst>
      <p:ext uri="{BB962C8B-B14F-4D97-AF65-F5344CB8AC3E}">
        <p14:creationId xmlns:p14="http://schemas.microsoft.com/office/powerpoint/2010/main" val="3842914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CIDR Allows Prefix Aggregation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76200" y="1143000"/>
            <a:ext cx="12115800" cy="548639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Prefix aggregation: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If a service provider serves two organizations with prefixes, it can (sometimes) aggregate them to form a shorter prefix.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Other routers can refer to this shorter prefix and so reduce the size of their address table.</a:t>
            </a:r>
          </a:p>
          <a:p>
            <a:pPr lvl="2">
              <a:lnSpc>
                <a:spcPct val="90000"/>
              </a:lnSpc>
            </a:pPr>
            <a:r>
              <a:rPr lang="en-US" i="1" dirty="0"/>
              <a:t>e.g., </a:t>
            </a:r>
            <a:r>
              <a:rPr lang="en-US" dirty="0"/>
              <a:t>ISP serves </a:t>
            </a:r>
            <a:r>
              <a:rPr lang="en-US" dirty="0">
                <a:solidFill>
                  <a:srgbClr val="C00000"/>
                </a:solidFill>
              </a:rPr>
              <a:t>128.9.14.0/24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128.9.15.0/24</a:t>
            </a:r>
            <a:r>
              <a:rPr lang="en-US" dirty="0"/>
              <a:t>, </a:t>
            </a:r>
            <a:r>
              <a:rPr lang="en-US" i="1" dirty="0"/>
              <a:t>i.e.</a:t>
            </a:r>
            <a:r>
              <a:rPr lang="en-US" dirty="0"/>
              <a:t>,</a:t>
            </a:r>
          </a:p>
          <a:p>
            <a:pPr lvl="3">
              <a:lnSpc>
                <a:spcPct val="90000"/>
              </a:lnSpc>
            </a:pPr>
            <a:r>
              <a:rPr lang="en-US" dirty="0">
                <a:solidFill>
                  <a:srgbClr val="C00000"/>
                </a:solidFill>
              </a:rPr>
              <a:t>10000000.00001001.00001110</a:t>
            </a:r>
            <a:r>
              <a:rPr lang="en-US" dirty="0"/>
              <a:t>.00000000/</a:t>
            </a:r>
            <a:r>
              <a:rPr lang="en-US" dirty="0">
                <a:solidFill>
                  <a:srgbClr val="C00000"/>
                </a:solidFill>
              </a:rPr>
              <a:t>24</a:t>
            </a:r>
            <a:r>
              <a:rPr lang="en-US" dirty="0"/>
              <a:t> and </a:t>
            </a:r>
          </a:p>
          <a:p>
            <a:pPr lvl="3">
              <a:lnSpc>
                <a:spcPct val="90000"/>
              </a:lnSpc>
            </a:pPr>
            <a:r>
              <a:rPr lang="en-US" dirty="0">
                <a:solidFill>
                  <a:srgbClr val="0070C0"/>
                </a:solidFill>
              </a:rPr>
              <a:t>10000000.00001001.00001111</a:t>
            </a:r>
            <a:r>
              <a:rPr lang="en-US" dirty="0"/>
              <a:t>.00000000/</a:t>
            </a:r>
            <a:r>
              <a:rPr lang="en-US" dirty="0">
                <a:solidFill>
                  <a:srgbClr val="0070C0"/>
                </a:solidFill>
              </a:rPr>
              <a:t>24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it can tell other routers to send to it all packets belonging to the prefix</a:t>
            </a:r>
          </a:p>
          <a:p>
            <a:pPr lvl="3">
              <a:lnSpc>
                <a:spcPct val="90000"/>
              </a:lnSpc>
            </a:pPr>
            <a:r>
              <a:rPr lang="en-US" dirty="0">
                <a:solidFill>
                  <a:srgbClr val="008000"/>
                </a:solidFill>
              </a:rPr>
              <a:t>10000000.00001001.0000111</a:t>
            </a:r>
            <a:r>
              <a:rPr lang="en-US" dirty="0"/>
              <a:t>0.00000000/</a:t>
            </a:r>
            <a:r>
              <a:rPr lang="en-US" dirty="0">
                <a:solidFill>
                  <a:srgbClr val="008000"/>
                </a:solidFill>
              </a:rPr>
              <a:t>23,</a:t>
            </a:r>
            <a:r>
              <a:rPr lang="en-US" i="1" dirty="0">
                <a:solidFill>
                  <a:srgbClr val="008000"/>
                </a:solidFill>
              </a:rPr>
              <a:t> </a:t>
            </a:r>
            <a:r>
              <a:rPr lang="en-US" i="1" dirty="0"/>
              <a:t>i.e.</a:t>
            </a:r>
            <a:r>
              <a:rPr lang="en-US" dirty="0"/>
              <a:t>, </a:t>
            </a:r>
            <a:r>
              <a:rPr lang="en-US" dirty="0">
                <a:solidFill>
                  <a:srgbClr val="008000"/>
                </a:solidFill>
              </a:rPr>
              <a:t>128.9.14.0/23</a:t>
            </a:r>
            <a:r>
              <a:rPr lang="en-US" dirty="0"/>
              <a:t>.</a:t>
            </a:r>
          </a:p>
          <a:p>
            <a:pPr>
              <a:lnSpc>
                <a:spcPct val="90000"/>
              </a:lnSpc>
            </a:pPr>
            <a:r>
              <a:rPr lang="en-US" dirty="0"/>
              <a:t>ISP Choice: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 principle, maximum prefix length matching, an organization can keep its prefix if it changes service providers. More on this later.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76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EE098-4384-56BD-3140-EBA2CADA1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3F350A06-279C-FD19-D03B-1979648CF3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Who Assigns Network Address to Organizations?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2DFFF281-DC00-8416-ED31-2600E402F89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1" y="1143001"/>
            <a:ext cx="11506200" cy="533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Again, there is a hierarchy</a:t>
            </a: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D8EA06CB-C932-C5C7-592A-7D6077E016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063"/>
          <a:stretch/>
        </p:blipFill>
        <p:spPr>
          <a:xfrm>
            <a:off x="4629279" y="2362200"/>
            <a:ext cx="799842" cy="6638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A57831C-BBE5-00A5-2F01-4574EF457A7F}"/>
              </a:ext>
            </a:extLst>
          </p:cNvPr>
          <p:cNvSpPr txBox="1"/>
          <p:nvPr/>
        </p:nvSpPr>
        <p:spPr>
          <a:xfrm>
            <a:off x="5425002" y="2468047"/>
            <a:ext cx="6476991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Gill Sans"/>
              </a:rPr>
              <a:t>Allocates large prefixes blocks to </a:t>
            </a:r>
            <a:r>
              <a:rPr kumimoji="0" lang="en-US" sz="1600" b="1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Gill Sans"/>
              </a:rPr>
              <a:t>Regional Internet Registries (RIRs)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B51667-3173-DADA-B687-5489C3EA7EF6}"/>
              </a:ext>
            </a:extLst>
          </p:cNvPr>
          <p:cNvSpPr txBox="1"/>
          <p:nvPr/>
        </p:nvSpPr>
        <p:spPr>
          <a:xfrm>
            <a:off x="1907444" y="2026772"/>
            <a:ext cx="6324599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altLang="en-US" sz="1600" dirty="0">
                <a:solidFill>
                  <a:schemeClr val="accent6">
                    <a:lumMod val="75000"/>
                  </a:schemeClr>
                </a:solidFill>
                <a:ea typeface="ＭＳ Ｐゴシック" panose="020B0600070205080204" pitchFamily="34" charset="-128"/>
              </a:rPr>
              <a:t>Internet Corporation for Assigned Names and Numbers (ICANN)</a:t>
            </a:r>
            <a:endParaRPr 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9" name="Picture 18" descr="Timeline&#10;&#10;Description automatically generated">
            <a:extLst>
              <a:ext uri="{FF2B5EF4-FFF2-40B4-BE49-F238E27FC236}">
                <a16:creationId xmlns:a16="http://schemas.microsoft.com/office/drawing/2014/main" id="{21308520-64E1-75AB-8CAF-3B20BBCFF1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0" t="41679" r="4415" b="37270"/>
          <a:stretch/>
        </p:blipFill>
        <p:spPr>
          <a:xfrm>
            <a:off x="1066800" y="3839913"/>
            <a:ext cx="7924800" cy="850109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DDB23BD-BC58-6325-1F80-E3E6D555FEF2}"/>
              </a:ext>
            </a:extLst>
          </p:cNvPr>
          <p:cNvCxnSpPr/>
          <p:nvPr/>
        </p:nvCxnSpPr>
        <p:spPr>
          <a:xfrm>
            <a:off x="1752600" y="3608506"/>
            <a:ext cx="0" cy="231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FA7EE5B-5C0C-52B3-799C-CB93DF78B00C}"/>
              </a:ext>
            </a:extLst>
          </p:cNvPr>
          <p:cNvCxnSpPr/>
          <p:nvPr/>
        </p:nvCxnSpPr>
        <p:spPr>
          <a:xfrm>
            <a:off x="3414584" y="3608506"/>
            <a:ext cx="0" cy="231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9020A8A-F5C1-44D4-AE64-64E24BE0E80C}"/>
              </a:ext>
            </a:extLst>
          </p:cNvPr>
          <p:cNvCxnSpPr/>
          <p:nvPr/>
        </p:nvCxnSpPr>
        <p:spPr>
          <a:xfrm>
            <a:off x="5029200" y="3608506"/>
            <a:ext cx="0" cy="231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4D33DD0-A4ED-62A8-0AD1-5E93D861EB4D}"/>
              </a:ext>
            </a:extLst>
          </p:cNvPr>
          <p:cNvCxnSpPr/>
          <p:nvPr/>
        </p:nvCxnSpPr>
        <p:spPr>
          <a:xfrm>
            <a:off x="6553200" y="3608506"/>
            <a:ext cx="0" cy="231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6E03B0F-C8C9-813C-1E1A-83E890311A1A}"/>
              </a:ext>
            </a:extLst>
          </p:cNvPr>
          <p:cNvCxnSpPr/>
          <p:nvPr/>
        </p:nvCxnSpPr>
        <p:spPr>
          <a:xfrm>
            <a:off x="8229600" y="3608506"/>
            <a:ext cx="0" cy="231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77A70A0-3771-625E-0AFD-83E9901B8435}"/>
              </a:ext>
            </a:extLst>
          </p:cNvPr>
          <p:cNvCxnSpPr/>
          <p:nvPr/>
        </p:nvCxnSpPr>
        <p:spPr>
          <a:xfrm>
            <a:off x="1752600" y="3608506"/>
            <a:ext cx="6477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B81666C-9838-2281-E150-3F1657CECFFA}"/>
              </a:ext>
            </a:extLst>
          </p:cNvPr>
          <p:cNvCxnSpPr>
            <a:cxnSpLocks/>
          </p:cNvCxnSpPr>
          <p:nvPr/>
        </p:nvCxnSpPr>
        <p:spPr>
          <a:xfrm>
            <a:off x="5029200" y="3075106"/>
            <a:ext cx="0" cy="533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7DC626A-8430-3EAE-6C65-C8658A595872}"/>
              </a:ext>
            </a:extLst>
          </p:cNvPr>
          <p:cNvSpPr txBox="1"/>
          <p:nvPr/>
        </p:nvSpPr>
        <p:spPr>
          <a:xfrm>
            <a:off x="9144000" y="4095101"/>
            <a:ext cx="533400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RIRs</a:t>
            </a:r>
          </a:p>
        </p:txBody>
      </p:sp>
      <p:pic>
        <p:nvPicPr>
          <p:cNvPr id="33" name="Picture 32" descr="Text&#10;&#10;Description automatically generated with medium confidence">
            <a:extLst>
              <a:ext uri="{FF2B5EF4-FFF2-40B4-BE49-F238E27FC236}">
                <a16:creationId xmlns:a16="http://schemas.microsoft.com/office/drawing/2014/main" id="{412382D7-9359-51C9-FA00-4C1ADB8A3A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5638800"/>
            <a:ext cx="2371977" cy="1046460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B999DD3-FC5C-AEC3-06AE-9F91F9AC50EB}"/>
              </a:ext>
            </a:extLst>
          </p:cNvPr>
          <p:cNvCxnSpPr>
            <a:cxnSpLocks/>
          </p:cNvCxnSpPr>
          <p:nvPr/>
        </p:nvCxnSpPr>
        <p:spPr>
          <a:xfrm flipH="1">
            <a:off x="4343400" y="4690022"/>
            <a:ext cx="647700" cy="948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E177990-1A4E-090D-C052-987D278BD778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4991100" y="4690022"/>
            <a:ext cx="157289" cy="948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489F1E3-A44F-A628-032A-65DEC0003327}"/>
              </a:ext>
            </a:extLst>
          </p:cNvPr>
          <p:cNvCxnSpPr>
            <a:cxnSpLocks/>
          </p:cNvCxnSpPr>
          <p:nvPr/>
        </p:nvCxnSpPr>
        <p:spPr>
          <a:xfrm>
            <a:off x="4991100" y="4684043"/>
            <a:ext cx="952500" cy="954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730E0FA-C1B4-AB06-9024-0F67DB1F03BF}"/>
              </a:ext>
            </a:extLst>
          </p:cNvPr>
          <p:cNvSpPr txBox="1"/>
          <p:nvPr/>
        </p:nvSpPr>
        <p:spPr>
          <a:xfrm>
            <a:off x="5796089" y="4871869"/>
            <a:ext cx="593457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lvl1pPr marL="0" marR="0" indent="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FillTx/>
              </a:defRPr>
            </a:lvl1pPr>
          </a:lstStyle>
          <a:p>
            <a:pPr defTabSz="546100"/>
            <a:r>
              <a:rPr lang="en-US" sz="1600" dirty="0">
                <a:solidFill>
                  <a:schemeClr val="tx1"/>
                </a:solidFill>
                <a:latin typeface="+mn-lt"/>
                <a:cs typeface="+mn-cs"/>
              </a:rPr>
              <a:t>RIRs allocates parts of these prefixes blocks to </a:t>
            </a:r>
          </a:p>
          <a:p>
            <a:pPr defTabSz="546100"/>
            <a:r>
              <a:rPr lang="en-US" sz="1600" b="1" dirty="0">
                <a:solidFill>
                  <a:schemeClr val="tx1"/>
                </a:solidFill>
                <a:latin typeface="+mn-lt"/>
                <a:cs typeface="+mn-cs"/>
              </a:rPr>
              <a:t>Internet Service Providers (ISPs) </a:t>
            </a:r>
            <a:r>
              <a:rPr lang="en-US" sz="1600" dirty="0">
                <a:solidFill>
                  <a:schemeClr val="tx1"/>
                </a:solidFill>
                <a:latin typeface="+mn-lt"/>
                <a:cs typeface="+mn-cs"/>
              </a:rPr>
              <a:t>and </a:t>
            </a:r>
            <a:r>
              <a:rPr lang="en-US" sz="1600" b="1" dirty="0">
                <a:solidFill>
                  <a:schemeClr val="tx1"/>
                </a:solidFill>
                <a:latin typeface="+mn-lt"/>
                <a:cs typeface="+mn-cs"/>
              </a:rPr>
              <a:t>large institutions</a:t>
            </a:r>
          </a:p>
        </p:txBody>
      </p:sp>
    </p:spTree>
    <p:extLst>
      <p:ext uri="{BB962C8B-B14F-4D97-AF65-F5344CB8AC3E}">
        <p14:creationId xmlns:p14="http://schemas.microsoft.com/office/powerpoint/2010/main" val="150385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2" grpId="0"/>
      <p:bldP spid="4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Check Your Interface’s IP Address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0" y="1143000"/>
            <a:ext cx="12192000" cy="530859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On your machines, try</a:t>
            </a:r>
          </a:p>
          <a:p>
            <a:pPr lvl="1">
              <a:lnSpc>
                <a:spcPct val="90000"/>
              </a:lnSpc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ip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addr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show </a:t>
            </a:r>
            <a:r>
              <a:rPr lang="en-US" dirty="0"/>
              <a:t>or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ipconfig /all</a:t>
            </a:r>
            <a:r>
              <a:rPr lang="en-US" dirty="0"/>
              <a:t> on windows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/>
              <a:t>	</a:t>
            </a:r>
            <a:r>
              <a:rPr lang="en-US" sz="1800" dirty="0">
                <a:solidFill>
                  <a:schemeClr val="bg2"/>
                </a:solidFill>
              </a:rPr>
              <a:t>wolf:~$ </a:t>
            </a:r>
            <a:r>
              <a:rPr lang="en-US" sz="1800" dirty="0" err="1">
                <a:solidFill>
                  <a:schemeClr val="bg2"/>
                </a:solidFill>
              </a:rPr>
              <a:t>ip</a:t>
            </a:r>
            <a:r>
              <a:rPr lang="en-US" sz="1800" dirty="0">
                <a:solidFill>
                  <a:schemeClr val="bg2"/>
                </a:solidFill>
              </a:rPr>
              <a:t> </a:t>
            </a:r>
            <a:r>
              <a:rPr lang="en-US" sz="1800" dirty="0" err="1">
                <a:solidFill>
                  <a:schemeClr val="bg2"/>
                </a:solidFill>
              </a:rPr>
              <a:t>addr</a:t>
            </a:r>
            <a:r>
              <a:rPr lang="en-US" sz="1800" dirty="0">
                <a:solidFill>
                  <a:schemeClr val="bg2"/>
                </a:solidFill>
              </a:rPr>
              <a:t> show dev eth0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>
                <a:solidFill>
                  <a:schemeClr val="bg2"/>
                </a:solidFill>
              </a:rPr>
              <a:t>      	2: eth0: &lt;BROADCAST,MULTICAST,UP,LOWER_UP&gt; </a:t>
            </a:r>
            <a:r>
              <a:rPr lang="en-US" sz="1800" dirty="0" err="1">
                <a:solidFill>
                  <a:schemeClr val="bg2"/>
                </a:solidFill>
              </a:rPr>
              <a:t>mtu</a:t>
            </a:r>
            <a:r>
              <a:rPr lang="en-US" sz="1800" dirty="0">
                <a:solidFill>
                  <a:schemeClr val="bg2"/>
                </a:solidFill>
              </a:rPr>
              <a:t> 1500 </a:t>
            </a:r>
            <a:r>
              <a:rPr lang="en-US" sz="1800" dirty="0" err="1">
                <a:solidFill>
                  <a:schemeClr val="bg2"/>
                </a:solidFill>
              </a:rPr>
              <a:t>qdisc</a:t>
            </a:r>
            <a:r>
              <a:rPr lang="en-US" sz="1800" dirty="0">
                <a:solidFill>
                  <a:schemeClr val="bg2"/>
                </a:solidFill>
              </a:rPr>
              <a:t> </a:t>
            </a:r>
            <a:r>
              <a:rPr lang="en-US" sz="1800" dirty="0" err="1">
                <a:solidFill>
                  <a:schemeClr val="bg2"/>
                </a:solidFill>
              </a:rPr>
              <a:t>mq</a:t>
            </a:r>
            <a:r>
              <a:rPr lang="en-US" sz="1800" dirty="0">
                <a:solidFill>
                  <a:schemeClr val="bg2"/>
                </a:solidFill>
              </a:rPr>
              <a:t> state UP group default </a:t>
            </a:r>
            <a:r>
              <a:rPr lang="en-US" sz="1800" dirty="0" err="1">
                <a:solidFill>
                  <a:schemeClr val="bg2"/>
                </a:solidFill>
              </a:rPr>
              <a:t>qlen</a:t>
            </a:r>
            <a:r>
              <a:rPr lang="en-US" sz="1800" dirty="0">
                <a:solidFill>
                  <a:schemeClr val="bg2"/>
                </a:solidFill>
              </a:rPr>
              <a:t> 1000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>
                <a:solidFill>
                  <a:schemeClr val="bg2"/>
                </a:solidFill>
              </a:rPr>
              <a:t>	    link/ether 3c:ec:ef:fb:c0:dc </a:t>
            </a:r>
            <a:r>
              <a:rPr lang="en-US" sz="1800" dirty="0" err="1">
                <a:solidFill>
                  <a:schemeClr val="bg2"/>
                </a:solidFill>
              </a:rPr>
              <a:t>brd</a:t>
            </a:r>
            <a:r>
              <a:rPr lang="en-US" sz="1800" dirty="0">
                <a:solidFill>
                  <a:schemeClr val="bg2"/>
                </a:solidFill>
              </a:rPr>
              <a:t> </a:t>
            </a:r>
            <a:r>
              <a:rPr lang="en-US" sz="1800" dirty="0" err="1">
                <a:solidFill>
                  <a:schemeClr val="bg2"/>
                </a:solidFill>
              </a:rPr>
              <a:t>ff:ff:ff:ff:ff:ff</a:t>
            </a:r>
            <a:endParaRPr lang="en-US" sz="1800" dirty="0">
              <a:solidFill>
                <a:schemeClr val="bg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>
                <a:solidFill>
                  <a:schemeClr val="bg2"/>
                </a:solidFill>
              </a:rPr>
              <a:t>    	    altname enp68s0f0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>
                <a:solidFill>
                  <a:schemeClr val="bg2"/>
                </a:solidFill>
              </a:rPr>
              <a:t>    	    </a:t>
            </a:r>
            <a:r>
              <a:rPr lang="en-US" sz="1800" dirty="0" err="1">
                <a:solidFill>
                  <a:schemeClr val="bg2"/>
                </a:solidFill>
              </a:rPr>
              <a:t>inet</a:t>
            </a:r>
            <a:r>
              <a:rPr lang="en-US" sz="1800" dirty="0">
                <a:solidFill>
                  <a:schemeClr val="bg2"/>
                </a:solidFill>
              </a:rPr>
              <a:t> 128.100.31.200/24 </a:t>
            </a:r>
            <a:r>
              <a:rPr lang="en-US" sz="1800" dirty="0" err="1">
                <a:solidFill>
                  <a:schemeClr val="bg2"/>
                </a:solidFill>
              </a:rPr>
              <a:t>brd</a:t>
            </a:r>
            <a:r>
              <a:rPr lang="en-US" sz="1800" dirty="0">
                <a:solidFill>
                  <a:schemeClr val="bg2"/>
                </a:solidFill>
              </a:rPr>
              <a:t> 128.100.31.255 scope global eth0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>
                <a:solidFill>
                  <a:schemeClr val="bg2"/>
                </a:solidFill>
              </a:rPr>
              <a:t>       	        </a:t>
            </a:r>
            <a:r>
              <a:rPr lang="en-US" sz="1800" dirty="0" err="1">
                <a:solidFill>
                  <a:schemeClr val="bg2"/>
                </a:solidFill>
              </a:rPr>
              <a:t>valid_lft</a:t>
            </a:r>
            <a:r>
              <a:rPr lang="en-US" sz="1800" dirty="0">
                <a:solidFill>
                  <a:schemeClr val="bg2"/>
                </a:solidFill>
              </a:rPr>
              <a:t> forever </a:t>
            </a:r>
            <a:r>
              <a:rPr lang="en-US" sz="1800" dirty="0" err="1">
                <a:solidFill>
                  <a:schemeClr val="bg2"/>
                </a:solidFill>
              </a:rPr>
              <a:t>preferred_lft</a:t>
            </a:r>
            <a:r>
              <a:rPr lang="en-US" sz="1800" dirty="0">
                <a:solidFill>
                  <a:schemeClr val="bg2"/>
                </a:solidFill>
              </a:rPr>
              <a:t> forever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>
                <a:solidFill>
                  <a:schemeClr val="bg2"/>
                </a:solidFill>
              </a:rPr>
              <a:t>    	    inet6 fe80::3eec:efff:fefb:c0dc/64 scope link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>
                <a:solidFill>
                  <a:schemeClr val="bg2"/>
                </a:solidFill>
              </a:rPr>
              <a:t>       	        </a:t>
            </a:r>
            <a:r>
              <a:rPr lang="en-US" sz="1800" dirty="0" err="1">
                <a:solidFill>
                  <a:schemeClr val="bg2"/>
                </a:solidFill>
              </a:rPr>
              <a:t>valid_lft</a:t>
            </a:r>
            <a:r>
              <a:rPr lang="en-US" sz="1800" dirty="0">
                <a:solidFill>
                  <a:schemeClr val="bg2"/>
                </a:solidFill>
              </a:rPr>
              <a:t> forever </a:t>
            </a:r>
            <a:r>
              <a:rPr lang="en-US" sz="1800" dirty="0" err="1">
                <a:solidFill>
                  <a:schemeClr val="bg2"/>
                </a:solidFill>
              </a:rPr>
              <a:t>preferred_lft</a:t>
            </a:r>
            <a:r>
              <a:rPr lang="en-US" sz="1800" dirty="0">
                <a:solidFill>
                  <a:schemeClr val="bg2"/>
                </a:solidFill>
              </a:rPr>
              <a:t> forever</a:t>
            </a:r>
          </a:p>
          <a:p>
            <a:pPr>
              <a:lnSpc>
                <a:spcPct val="90000"/>
              </a:lnSpc>
            </a:pPr>
            <a:r>
              <a:rPr lang="en-US" dirty="0"/>
              <a:t>What’s your MAC address? What’s your IP address? What’s your Netmask?</a:t>
            </a:r>
          </a:p>
        </p:txBody>
      </p:sp>
    </p:spTree>
    <p:extLst>
      <p:ext uri="{BB962C8B-B14F-4D97-AF65-F5344CB8AC3E}">
        <p14:creationId xmlns:p14="http://schemas.microsoft.com/office/powerpoint/2010/main" val="1235106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2DCD0-B259-353D-1314-A341B71F9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81550B28-03AC-6509-492F-2D03947774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Inter-networking Challenges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E3D8C0-0466-C5A4-D7AC-ADCC4DE8C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198" y="1219200"/>
            <a:ext cx="5105401" cy="4594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5690D1-AFD4-0254-FD96-D28DCA7411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77"/>
          <a:stretch/>
        </p:blipFill>
        <p:spPr>
          <a:xfrm>
            <a:off x="10683461" y="4615181"/>
            <a:ext cx="1356138" cy="147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B1AA18-A708-D758-8538-A9C55ACB473E}"/>
              </a:ext>
            </a:extLst>
          </p:cNvPr>
          <p:cNvSpPr txBox="1"/>
          <p:nvPr/>
        </p:nvSpPr>
        <p:spPr>
          <a:xfrm>
            <a:off x="6781800" y="6362700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 Map of the Internet, 2021 (via BGP), OPTE project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E13598F5-0C9E-3A96-55AA-F44DD06C87D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7264" y="1215956"/>
            <a:ext cx="6776934" cy="55160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This is what the Internet looks like: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Each point is a network, </a:t>
            </a:r>
            <a:r>
              <a:rPr lang="en-US" i="1" dirty="0"/>
              <a:t>i.e.</a:t>
            </a:r>
            <a:r>
              <a:rPr lang="en-US" dirty="0"/>
              <a:t>, a group of systems</a:t>
            </a:r>
          </a:p>
          <a:p>
            <a:pPr>
              <a:lnSpc>
                <a:spcPct val="90000"/>
              </a:lnSpc>
            </a:pPr>
            <a:r>
              <a:rPr lang="en-US" dirty="0"/>
              <a:t>Internet is a “network of networks”</a:t>
            </a:r>
          </a:p>
          <a:p>
            <a:pPr>
              <a:lnSpc>
                <a:spcPct val="90000"/>
              </a:lnSpc>
            </a:pPr>
            <a:r>
              <a:rPr lang="en-US" dirty="0"/>
              <a:t>The goal of the Internet is: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to figure out how to get a message to </a:t>
            </a:r>
            <a:r>
              <a:rPr lang="en-US" i="1" dirty="0"/>
              <a:t>any</a:t>
            </a:r>
            <a:r>
              <a:rPr lang="en-US" dirty="0"/>
              <a:t> point in the graph (</a:t>
            </a:r>
            <a:r>
              <a:rPr lang="en-US" i="1" dirty="0"/>
              <a:t>i.e.</a:t>
            </a:r>
            <a:r>
              <a:rPr lang="en-US" dirty="0"/>
              <a:t>, to any network) regardless of</a:t>
            </a:r>
          </a:p>
          <a:p>
            <a:pPr marL="809625" lvl="1" indent="-354013">
              <a:lnSpc>
                <a:spcPct val="90000"/>
              </a:lnSpc>
              <a:buFont typeface="+mj-lt"/>
              <a:buAutoNum type="romanLcPeriod"/>
            </a:pPr>
            <a:r>
              <a:rPr lang="en-US" dirty="0"/>
              <a:t>where they are;</a:t>
            </a:r>
          </a:p>
          <a:p>
            <a:pPr marL="809625" lvl="1" indent="-354013">
              <a:lnSpc>
                <a:spcPct val="90000"/>
              </a:lnSpc>
              <a:buFont typeface="+mj-lt"/>
              <a:buAutoNum type="romanLcPeriod"/>
            </a:pPr>
            <a:r>
              <a:rPr lang="en-US" dirty="0"/>
              <a:t>whether they’re connected by a copper wire, or a wireless link, etc.;</a:t>
            </a:r>
          </a:p>
          <a:p>
            <a:pPr marL="809625" lvl="1" indent="-354013">
              <a:lnSpc>
                <a:spcPct val="90000"/>
              </a:lnSpc>
              <a:buFont typeface="+mj-lt"/>
              <a:buAutoNum type="romanLcPeriod"/>
            </a:pPr>
            <a:r>
              <a:rPr lang="en-US" dirty="0"/>
              <a:t>what’s being sent. </a:t>
            </a:r>
          </a:p>
        </p:txBody>
      </p:sp>
    </p:spTree>
    <p:extLst>
      <p:ext uri="{BB962C8B-B14F-4D97-AF65-F5344CB8AC3E}">
        <p14:creationId xmlns:p14="http://schemas.microsoft.com/office/powerpoint/2010/main" val="1654481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D0C86-2AC4-1C00-758F-25421569E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B853AB89-855F-733C-4CA6-7517E19C79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Internet Goals and Design Principles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4DFA9CC9-B19C-B64C-2362-70A293F4AD6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219200"/>
            <a:ext cx="11963400" cy="53494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600" dirty="0"/>
              <a:t>Thus, Internet was designed based on fundamental principles that ensure </a:t>
            </a:r>
            <a:r>
              <a:rPr lang="en-CA" sz="3600" b="1" dirty="0"/>
              <a:t>universal connectivity, </a:t>
            </a:r>
            <a:r>
              <a:rPr lang="en-US" sz="3600" b="1" dirty="0"/>
              <a:t>scalability, robustness, flexibility, </a:t>
            </a:r>
            <a:r>
              <a:rPr lang="en-US" sz="3600" dirty="0"/>
              <a:t>and </a:t>
            </a:r>
            <a:r>
              <a:rPr lang="en-US" sz="3600" b="1" dirty="0"/>
              <a:t>openness</a:t>
            </a:r>
            <a:r>
              <a:rPr lang="en-US" sz="3600" dirty="0"/>
              <a:t>.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As we discussed, it uses </a:t>
            </a:r>
            <a:r>
              <a:rPr lang="en-US" sz="3200" b="1" dirty="0"/>
              <a:t>packet switching </a:t>
            </a:r>
            <a:r>
              <a:rPr lang="en-US" sz="3200" dirty="0"/>
              <a:t>for efficiency</a:t>
            </a:r>
          </a:p>
          <a:p>
            <a:pPr lvl="1">
              <a:lnSpc>
                <a:spcPct val="90000"/>
              </a:lnSpc>
            </a:pPr>
            <a:r>
              <a:rPr lang="en-CA" sz="3200" dirty="0"/>
              <a:t>The End-to-End design principle keeps t</a:t>
            </a:r>
            <a:r>
              <a:rPr lang="en-US" sz="3200" dirty="0"/>
              <a:t>he network itself simple but moves the intelligence to the edges.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It provides a </a:t>
            </a:r>
            <a:r>
              <a:rPr lang="en-US" sz="3200" b="1" dirty="0"/>
              <a:t>best effort, connectionless datagram</a:t>
            </a:r>
            <a:r>
              <a:rPr lang="en-US" sz="3200" dirty="0"/>
              <a:t> service model</a:t>
            </a:r>
          </a:p>
          <a:p>
            <a:pPr marL="1166813" lvl="2" indent="-357188">
              <a:lnSpc>
                <a:spcPct val="90000"/>
              </a:lnSpc>
            </a:pPr>
            <a:r>
              <a:rPr lang="en-US" sz="2800" dirty="0"/>
              <a:t>The lowest common denominator among the services required by all</a:t>
            </a:r>
            <a:endParaRPr lang="en-US" sz="2800" b="1" dirty="0"/>
          </a:p>
          <a:p>
            <a:pPr>
              <a:lnSpc>
                <a:spcPct val="90000"/>
              </a:lnSpc>
            </a:pPr>
            <a:r>
              <a:rPr lang="en-CA" sz="3600" dirty="0"/>
              <a:t>But how does Internet provide </a:t>
            </a:r>
            <a:r>
              <a:rPr lang="en-CA" sz="3600" b="1" dirty="0"/>
              <a:t>universal connectivity</a:t>
            </a:r>
            <a:r>
              <a:rPr lang="en-CA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46797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00229-62A7-2D19-2546-691BA37EC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ADBE77DD-5F97-A746-449A-DCE25D1F46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Universal Connectivity with Internet Protocol (IP)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05BAA00-F3A4-2682-A325-A6C6424D359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219201"/>
            <a:ext cx="11963400" cy="156448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CA" dirty="0"/>
              <a:t>Universal connectivity is provided by the </a:t>
            </a:r>
            <a:r>
              <a:rPr lang="en-CA" b="1" dirty="0"/>
              <a:t>Internet Protocol (IP)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Everyone uses the same protocol (</a:t>
            </a:r>
            <a:r>
              <a:rPr lang="en-US" i="1" dirty="0"/>
              <a:t>i.e.</a:t>
            </a:r>
            <a:r>
              <a:rPr lang="en-US" dirty="0"/>
              <a:t>, Internet Protocol) to their datagram and ask the network devices to deliver it.</a:t>
            </a:r>
          </a:p>
        </p:txBody>
      </p:sp>
      <p:sp>
        <p:nvSpPr>
          <p:cNvPr id="2" name="CustomShape 5">
            <a:extLst>
              <a:ext uri="{FF2B5EF4-FFF2-40B4-BE49-F238E27FC236}">
                <a16:creationId xmlns:a16="http://schemas.microsoft.com/office/drawing/2014/main" id="{F26E618D-BDDC-F619-9A5D-8B9BD2BEE7BB}"/>
              </a:ext>
            </a:extLst>
          </p:cNvPr>
          <p:cNvSpPr/>
          <p:nvPr/>
        </p:nvSpPr>
        <p:spPr>
          <a:xfrm>
            <a:off x="6705600" y="5486400"/>
            <a:ext cx="1999800" cy="518400"/>
          </a:xfrm>
          <a:prstGeom prst="rect">
            <a:avLst/>
          </a:prstGeom>
          <a:solidFill>
            <a:srgbClr val="ACC0DE"/>
          </a:solidFill>
          <a:ln w="9360">
            <a:solidFill>
              <a:srgbClr val="000000"/>
            </a:solidFill>
            <a:miter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" name="CustomShape 6">
            <a:extLst>
              <a:ext uri="{FF2B5EF4-FFF2-40B4-BE49-F238E27FC236}">
                <a16:creationId xmlns:a16="http://schemas.microsoft.com/office/drawing/2014/main" id="{78679059-A7A4-21B2-EA85-F91E05036F90}"/>
              </a:ext>
            </a:extLst>
          </p:cNvPr>
          <p:cNvSpPr/>
          <p:nvPr/>
        </p:nvSpPr>
        <p:spPr>
          <a:xfrm>
            <a:off x="6705600" y="4445280"/>
            <a:ext cx="1999800" cy="518400"/>
          </a:xfrm>
          <a:prstGeom prst="rect">
            <a:avLst/>
          </a:prstGeom>
          <a:noFill/>
          <a:ln w="28440">
            <a:solidFill>
              <a:srgbClr val="000000"/>
            </a:solidFill>
            <a:miter/>
          </a:ln>
          <a:effectLst/>
        </p:spPr>
        <p:txBody>
          <a:bodyPr lIns="90000" tIns="45000" rIns="90000" bIns="45000" anchor="ctr" anchorCtr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App</a:t>
            </a:r>
            <a:endParaRPr kumimoji="0" lang="en-CA" sz="2000" b="0" i="0" u="none" strike="noStrike" kern="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" name="CustomShape 7">
            <a:extLst>
              <a:ext uri="{FF2B5EF4-FFF2-40B4-BE49-F238E27FC236}">
                <a16:creationId xmlns:a16="http://schemas.microsoft.com/office/drawing/2014/main" id="{D1F2334D-F02F-71C4-9FC2-6196554B783F}"/>
              </a:ext>
            </a:extLst>
          </p:cNvPr>
          <p:cNvSpPr/>
          <p:nvPr/>
        </p:nvSpPr>
        <p:spPr>
          <a:xfrm>
            <a:off x="6705600" y="4965840"/>
            <a:ext cx="1999800" cy="518400"/>
          </a:xfrm>
          <a:prstGeom prst="rect">
            <a:avLst/>
          </a:prstGeom>
          <a:noFill/>
          <a:ln w="28440">
            <a:solidFill>
              <a:srgbClr val="000000"/>
            </a:solidFill>
            <a:miter/>
          </a:ln>
          <a:effectLst/>
        </p:spPr>
        <p:txBody>
          <a:bodyPr lIns="90000" tIns="45000" rIns="90000" bIns="45000" anchor="ctr" anchorCtr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Transport</a:t>
            </a:r>
            <a:endParaRPr kumimoji="0" lang="en-CA" sz="2000" b="0" i="0" u="none" strike="noStrike" kern="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" name="CustomShape 8">
            <a:extLst>
              <a:ext uri="{FF2B5EF4-FFF2-40B4-BE49-F238E27FC236}">
                <a16:creationId xmlns:a16="http://schemas.microsoft.com/office/drawing/2014/main" id="{B3735168-AD21-7EC2-6567-891897978112}"/>
              </a:ext>
            </a:extLst>
          </p:cNvPr>
          <p:cNvSpPr/>
          <p:nvPr/>
        </p:nvSpPr>
        <p:spPr>
          <a:xfrm>
            <a:off x="6705600" y="5486400"/>
            <a:ext cx="1999800" cy="518400"/>
          </a:xfrm>
          <a:prstGeom prst="rect">
            <a:avLst/>
          </a:prstGeom>
          <a:noFill/>
          <a:ln w="28440">
            <a:solidFill>
              <a:srgbClr val="000000"/>
            </a:solidFill>
            <a:miter/>
          </a:ln>
          <a:effectLst/>
        </p:spPr>
        <p:txBody>
          <a:bodyPr lIns="90000" tIns="45000" rIns="90000" bIns="45000" anchor="ctr" anchorCtr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Network</a:t>
            </a:r>
            <a:endParaRPr kumimoji="0" lang="en-CA" sz="2000" b="0" i="0" u="none" strike="noStrike" kern="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CustomShape 9">
            <a:extLst>
              <a:ext uri="{FF2B5EF4-FFF2-40B4-BE49-F238E27FC236}">
                <a16:creationId xmlns:a16="http://schemas.microsoft.com/office/drawing/2014/main" id="{107E5497-91E3-6B63-64BF-9B2D5DB3A7F7}"/>
              </a:ext>
            </a:extLst>
          </p:cNvPr>
          <p:cNvSpPr/>
          <p:nvPr/>
        </p:nvSpPr>
        <p:spPr>
          <a:xfrm>
            <a:off x="6705600" y="6007320"/>
            <a:ext cx="1999800" cy="518400"/>
          </a:xfrm>
          <a:prstGeom prst="rect">
            <a:avLst/>
          </a:prstGeom>
          <a:noFill/>
          <a:ln w="28440">
            <a:solidFill>
              <a:srgbClr val="000000"/>
            </a:solidFill>
            <a:miter/>
          </a:ln>
          <a:effectLst/>
        </p:spPr>
        <p:txBody>
          <a:bodyPr lIns="90000" tIns="45000" rIns="90000" bIns="45000" anchor="ctr" anchorCtr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Link</a:t>
            </a:r>
            <a:endParaRPr kumimoji="0" lang="en-CA" sz="2000" b="0" i="0" u="none" strike="noStrike" kern="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" name="CustomShape 10">
            <a:extLst>
              <a:ext uri="{FF2B5EF4-FFF2-40B4-BE49-F238E27FC236}">
                <a16:creationId xmlns:a16="http://schemas.microsoft.com/office/drawing/2014/main" id="{93CB2AC0-248B-BF35-C1BC-BFA6F5CC5E0B}"/>
              </a:ext>
            </a:extLst>
          </p:cNvPr>
          <p:cNvSpPr/>
          <p:nvPr/>
        </p:nvSpPr>
        <p:spPr>
          <a:xfrm>
            <a:off x="8707560" y="4965840"/>
            <a:ext cx="1521720" cy="518400"/>
          </a:xfrm>
          <a:prstGeom prst="rect">
            <a:avLst/>
          </a:prstGeom>
          <a:noFill/>
          <a:ln w="28440">
            <a:noFill/>
          </a:ln>
          <a:effectLst/>
        </p:spPr>
        <p:txBody>
          <a:bodyPr lIns="90000" tIns="45000" rIns="90000" bIns="45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TCP / UDP</a:t>
            </a:r>
            <a:endParaRPr kumimoji="0" lang="en-CA" b="0" i="0" u="none" strike="noStrike" kern="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8" name="CustomShape 11">
            <a:extLst>
              <a:ext uri="{FF2B5EF4-FFF2-40B4-BE49-F238E27FC236}">
                <a16:creationId xmlns:a16="http://schemas.microsoft.com/office/drawing/2014/main" id="{43D0A957-2119-8BF4-6DED-8D5AB28A8D18}"/>
              </a:ext>
            </a:extLst>
          </p:cNvPr>
          <p:cNvSpPr/>
          <p:nvPr/>
        </p:nvSpPr>
        <p:spPr>
          <a:xfrm>
            <a:off x="8707560" y="5486400"/>
            <a:ext cx="1217160" cy="518400"/>
          </a:xfrm>
          <a:prstGeom prst="rect">
            <a:avLst/>
          </a:prstGeom>
          <a:noFill/>
          <a:ln w="28440">
            <a:noFill/>
          </a:ln>
          <a:effectLst/>
        </p:spPr>
        <p:txBody>
          <a:bodyPr lIns="90000" tIns="45000" rIns="90000" bIns="4500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IP</a:t>
            </a:r>
            <a:endParaRPr kumimoji="0" lang="en-CA" b="0" i="0" u="none" strike="noStrike" kern="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9" name="Line 12">
            <a:extLst>
              <a:ext uri="{FF2B5EF4-FFF2-40B4-BE49-F238E27FC236}">
                <a16:creationId xmlns:a16="http://schemas.microsoft.com/office/drawing/2014/main" id="{DCDC8B2E-CCE9-5CB9-AE2A-2B1B3A92AD75}"/>
              </a:ext>
            </a:extLst>
          </p:cNvPr>
          <p:cNvSpPr/>
          <p:nvPr/>
        </p:nvSpPr>
        <p:spPr>
          <a:xfrm>
            <a:off x="8859840" y="5502240"/>
            <a:ext cx="3255960" cy="0"/>
          </a:xfrm>
          <a:prstGeom prst="line">
            <a:avLst/>
          </a:prstGeom>
          <a:noFill/>
          <a:ln w="9360" cap="rnd">
            <a:solidFill>
              <a:srgbClr val="000000"/>
            </a:solidFill>
            <a:prstDash val="sysDot"/>
            <a:rou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" name="CustomShape 13">
            <a:extLst>
              <a:ext uri="{FF2B5EF4-FFF2-40B4-BE49-F238E27FC236}">
                <a16:creationId xmlns:a16="http://schemas.microsoft.com/office/drawing/2014/main" id="{37D041AC-7145-C305-0CAE-E4C3D47E95EA}"/>
              </a:ext>
            </a:extLst>
          </p:cNvPr>
          <p:cNvSpPr/>
          <p:nvPr/>
        </p:nvSpPr>
        <p:spPr>
          <a:xfrm>
            <a:off x="9906000" y="4981680"/>
            <a:ext cx="988560" cy="366120"/>
          </a:xfrm>
          <a:prstGeom prst="rect">
            <a:avLst/>
          </a:prstGeom>
          <a:noFill/>
          <a:ln w="28440">
            <a:solidFill>
              <a:srgbClr val="000000"/>
            </a:solidFill>
            <a:miter/>
          </a:ln>
          <a:effectLst/>
        </p:spPr>
        <p:txBody>
          <a:bodyPr lIns="90000" tIns="45000" rIns="90000" bIns="45000" anchor="ctr" anchorCtr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Data</a:t>
            </a:r>
            <a:endParaRPr kumimoji="0" lang="en-CA" sz="1600" b="0" i="0" u="none" strike="noStrike" kern="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1" name="CustomShape 14">
            <a:extLst>
              <a:ext uri="{FF2B5EF4-FFF2-40B4-BE49-F238E27FC236}">
                <a16:creationId xmlns:a16="http://schemas.microsoft.com/office/drawing/2014/main" id="{16A0F00F-1F28-0576-B672-0DF8E8506C15}"/>
              </a:ext>
            </a:extLst>
          </p:cNvPr>
          <p:cNvSpPr/>
          <p:nvPr/>
        </p:nvSpPr>
        <p:spPr>
          <a:xfrm>
            <a:off x="10896720" y="4981680"/>
            <a:ext cx="531360" cy="366120"/>
          </a:xfrm>
          <a:prstGeom prst="rect">
            <a:avLst/>
          </a:prstGeom>
          <a:noFill/>
          <a:ln w="28440">
            <a:solidFill>
              <a:srgbClr val="000000"/>
            </a:solidFill>
            <a:miter/>
          </a:ln>
          <a:effectLst/>
        </p:spPr>
        <p:txBody>
          <a:bodyPr lIns="90000" tIns="45000" rIns="90000" bIns="45000" anchor="ctr" anchorCtr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Hdr</a:t>
            </a:r>
            <a:endParaRPr kumimoji="0" lang="en-CA" sz="1600" b="0" i="0" u="none" strike="noStrike" kern="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2" name="CustomShape 15">
            <a:extLst>
              <a:ext uri="{FF2B5EF4-FFF2-40B4-BE49-F238E27FC236}">
                <a16:creationId xmlns:a16="http://schemas.microsoft.com/office/drawing/2014/main" id="{B8D8E6F5-FAFB-FA92-B5BF-A3DD954D8DA8}"/>
              </a:ext>
            </a:extLst>
          </p:cNvPr>
          <p:cNvSpPr/>
          <p:nvPr/>
        </p:nvSpPr>
        <p:spPr>
          <a:xfrm>
            <a:off x="9906000" y="5639040"/>
            <a:ext cx="1521720" cy="366120"/>
          </a:xfrm>
          <a:prstGeom prst="rect">
            <a:avLst/>
          </a:prstGeom>
          <a:noFill/>
          <a:ln w="28440">
            <a:solidFill>
              <a:srgbClr val="000000"/>
            </a:solidFill>
            <a:miter/>
          </a:ln>
          <a:effectLst/>
        </p:spPr>
        <p:txBody>
          <a:bodyPr lIns="90000" tIns="45000" rIns="90000" bIns="45000" anchor="ctr" anchorCtr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Data</a:t>
            </a:r>
            <a:endParaRPr kumimoji="0" lang="en-CA" sz="1600" b="0" i="0" u="none" strike="noStrike" kern="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3" name="CustomShape 16">
            <a:extLst>
              <a:ext uri="{FF2B5EF4-FFF2-40B4-BE49-F238E27FC236}">
                <a16:creationId xmlns:a16="http://schemas.microsoft.com/office/drawing/2014/main" id="{E9F81AF3-E420-DFE5-02A7-D1E7361FB42E}"/>
              </a:ext>
            </a:extLst>
          </p:cNvPr>
          <p:cNvSpPr/>
          <p:nvPr/>
        </p:nvSpPr>
        <p:spPr>
          <a:xfrm>
            <a:off x="11429880" y="5639040"/>
            <a:ext cx="531360" cy="366120"/>
          </a:xfrm>
          <a:prstGeom prst="rect">
            <a:avLst/>
          </a:prstGeom>
          <a:noFill/>
          <a:ln w="28440">
            <a:solidFill>
              <a:srgbClr val="000000"/>
            </a:solidFill>
            <a:miter/>
          </a:ln>
          <a:effectLst/>
        </p:spPr>
        <p:txBody>
          <a:bodyPr lIns="90000" tIns="45000" rIns="90000" bIns="45000" anchor="ctr" anchorCtr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Hdr</a:t>
            </a:r>
            <a:endParaRPr kumimoji="0" lang="en-CA" sz="1600" b="0" i="0" u="none" strike="noStrike" kern="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4" name="Line 17">
            <a:extLst>
              <a:ext uri="{FF2B5EF4-FFF2-40B4-BE49-F238E27FC236}">
                <a16:creationId xmlns:a16="http://schemas.microsoft.com/office/drawing/2014/main" id="{90BB5D05-A0A6-232F-EE4B-7904BC0AEC7C}"/>
              </a:ext>
            </a:extLst>
          </p:cNvPr>
          <p:cNvSpPr/>
          <p:nvPr/>
        </p:nvSpPr>
        <p:spPr>
          <a:xfrm>
            <a:off x="10667760" y="5349960"/>
            <a:ext cx="360" cy="28872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80E16DAF-65D4-83AB-A661-1D8CE1B95531}"/>
              </a:ext>
            </a:extLst>
          </p:cNvPr>
          <p:cNvSpPr/>
          <p:nvPr/>
        </p:nvSpPr>
        <p:spPr>
          <a:xfrm>
            <a:off x="9906000" y="4816440"/>
            <a:ext cx="360" cy="1371600"/>
          </a:xfrm>
          <a:prstGeom prst="line">
            <a:avLst/>
          </a:prstGeom>
          <a:noFill/>
          <a:ln w="9360" cap="rnd">
            <a:solidFill>
              <a:srgbClr val="000000"/>
            </a:solidFill>
            <a:prstDash val="sysDot"/>
            <a:rou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" name="Line 19">
            <a:extLst>
              <a:ext uri="{FF2B5EF4-FFF2-40B4-BE49-F238E27FC236}">
                <a16:creationId xmlns:a16="http://schemas.microsoft.com/office/drawing/2014/main" id="{B81D03C1-1CFA-7EC3-9948-18DBB60A7D0E}"/>
              </a:ext>
            </a:extLst>
          </p:cNvPr>
          <p:cNvSpPr/>
          <p:nvPr/>
        </p:nvSpPr>
        <p:spPr>
          <a:xfrm>
            <a:off x="11429880" y="4816440"/>
            <a:ext cx="360" cy="1371600"/>
          </a:xfrm>
          <a:prstGeom prst="line">
            <a:avLst/>
          </a:prstGeom>
          <a:noFill/>
          <a:ln w="9360" cap="rnd">
            <a:solidFill>
              <a:srgbClr val="000000"/>
            </a:solidFill>
            <a:prstDash val="sysDot"/>
            <a:rou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7" name="CustomShape 21">
            <a:extLst>
              <a:ext uri="{FF2B5EF4-FFF2-40B4-BE49-F238E27FC236}">
                <a16:creationId xmlns:a16="http://schemas.microsoft.com/office/drawing/2014/main" id="{7723213A-AA18-395D-9C8E-BF2BF3584923}"/>
              </a:ext>
            </a:extLst>
          </p:cNvPr>
          <p:cNvSpPr/>
          <p:nvPr/>
        </p:nvSpPr>
        <p:spPr>
          <a:xfrm>
            <a:off x="10133700" y="6004980"/>
            <a:ext cx="1521720" cy="366120"/>
          </a:xfrm>
          <a:prstGeom prst="rect">
            <a:avLst/>
          </a:prstGeom>
          <a:noFill/>
          <a:ln w="28440">
            <a:noFill/>
          </a:ln>
          <a:effectLst/>
        </p:spPr>
        <p:txBody>
          <a:bodyPr lIns="90000" tIns="45000" rIns="90000" bIns="45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IP Datagram</a:t>
            </a:r>
            <a:endParaRPr kumimoji="0" lang="en-CA" sz="2000" b="0" i="0" u="none" strike="noStrike" kern="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" name="CustomShape 22">
            <a:extLst>
              <a:ext uri="{FF2B5EF4-FFF2-40B4-BE49-F238E27FC236}">
                <a16:creationId xmlns:a16="http://schemas.microsoft.com/office/drawing/2014/main" id="{CA695D26-DCB2-543D-3FF5-99380CAC3A74}"/>
              </a:ext>
            </a:extLst>
          </p:cNvPr>
          <p:cNvSpPr/>
          <p:nvPr/>
        </p:nvSpPr>
        <p:spPr>
          <a:xfrm>
            <a:off x="6726120" y="3975120"/>
            <a:ext cx="2360160" cy="366120"/>
          </a:xfrm>
          <a:prstGeom prst="rect">
            <a:avLst/>
          </a:prstGeom>
          <a:noFill/>
          <a:ln w="28440">
            <a:noFill/>
          </a:ln>
          <a:effectLst/>
        </p:spPr>
        <p:txBody>
          <a:bodyPr lIns="90000" tIns="45000" rIns="90000" bIns="45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0" i="0" u="none" strike="noStrike" kern="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Protocol Stack</a:t>
            </a:r>
            <a:endParaRPr kumimoji="0" lang="en-CA" sz="2400" b="0" i="0" u="none" strike="noStrike" kern="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9" name="CustomShape 21">
            <a:extLst>
              <a:ext uri="{FF2B5EF4-FFF2-40B4-BE49-F238E27FC236}">
                <a16:creationId xmlns:a16="http://schemas.microsoft.com/office/drawing/2014/main" id="{06361603-A43C-BD98-28B4-31DFDEF852F5}"/>
              </a:ext>
            </a:extLst>
          </p:cNvPr>
          <p:cNvSpPr/>
          <p:nvPr/>
        </p:nvSpPr>
        <p:spPr>
          <a:xfrm>
            <a:off x="10133700" y="4523580"/>
            <a:ext cx="1139880" cy="366120"/>
          </a:xfrm>
          <a:prstGeom prst="rect">
            <a:avLst/>
          </a:prstGeom>
          <a:noFill/>
          <a:ln w="28440">
            <a:noFill/>
          </a:ln>
          <a:effectLst/>
        </p:spPr>
        <p:txBody>
          <a:bodyPr lIns="90000" tIns="45000" rIns="90000" bIns="45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000" kern="0" spc="-1" dirty="0">
                <a:solidFill>
                  <a:srgbClr val="000000"/>
                </a:solidFill>
                <a:latin typeface="Calibri"/>
                <a:ea typeface="DejaVu Sans"/>
              </a:rPr>
              <a:t>S</a:t>
            </a:r>
            <a:r>
              <a:rPr kumimoji="0" lang="en-CA" sz="2000" b="0" i="0" u="none" strike="noStrike" kern="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egment</a:t>
            </a:r>
            <a:endParaRPr kumimoji="0" lang="en-CA" sz="2000" b="0" i="0" u="none" strike="noStrike" kern="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EBA8F91D-41F2-A51C-C041-604D6771D7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667000"/>
            <a:ext cx="6396540" cy="2253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marL="342858" indent="-34285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857" indent="-28571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858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000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143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286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430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573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5718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lnSpc>
                <a:spcPct val="90000"/>
              </a:lnSpc>
            </a:pPr>
            <a:r>
              <a:rPr lang="en-US" kern="0" dirty="0"/>
              <a:t>Any device with an </a:t>
            </a:r>
            <a:r>
              <a:rPr lang="en-US" b="1" kern="0" dirty="0">
                <a:solidFill>
                  <a:srgbClr val="FF6600"/>
                </a:solidFill>
              </a:rPr>
              <a:t>IP address</a:t>
            </a:r>
            <a:r>
              <a:rPr lang="en-US" kern="0" dirty="0">
                <a:solidFill>
                  <a:srgbClr val="FF6600"/>
                </a:solidFill>
              </a:rPr>
              <a:t> </a:t>
            </a:r>
            <a:r>
              <a:rPr lang="en-US" kern="0" dirty="0"/>
              <a:t>can communicate with any other device, enabling a truly global network.</a:t>
            </a:r>
          </a:p>
        </p:txBody>
      </p:sp>
    </p:spTree>
    <p:extLst>
      <p:ext uri="{BB962C8B-B14F-4D97-AF65-F5344CB8AC3E}">
        <p14:creationId xmlns:p14="http://schemas.microsoft.com/office/powerpoint/2010/main" val="3816436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>
              <a:lnSpc>
                <a:spcPct val="90000"/>
              </a:lnSpc>
            </a:pPr>
            <a:r>
              <a:rPr lang="en-US" dirty="0"/>
              <a:t>Now, It’s Time to Talk About </a:t>
            </a:r>
            <a:r>
              <a:rPr lang="en-US" dirty="0">
                <a:solidFill>
                  <a:srgbClr val="FF6600"/>
                </a:solidFill>
              </a:rPr>
              <a:t>IP Addresses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A0007536-D09B-5995-D5EA-B878434BFD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52101"/>
              </p:ext>
            </p:extLst>
          </p:nvPr>
        </p:nvGraphicFramePr>
        <p:xfrm>
          <a:off x="2590800" y="2851733"/>
          <a:ext cx="9525000" cy="37014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1820160109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2817549419"/>
                    </a:ext>
                  </a:extLst>
                </a:gridCol>
                <a:gridCol w="2381250">
                  <a:extLst>
                    <a:ext uri="{9D8B030D-6E8A-4147-A177-3AD203B41FA5}">
                      <a16:colId xmlns:a16="http://schemas.microsoft.com/office/drawing/2014/main" val="863429131"/>
                    </a:ext>
                  </a:extLst>
                </a:gridCol>
                <a:gridCol w="892969">
                  <a:extLst>
                    <a:ext uri="{9D8B030D-6E8A-4147-A177-3AD203B41FA5}">
                      <a16:colId xmlns:a16="http://schemas.microsoft.com/office/drawing/2014/main" val="2979409025"/>
                    </a:ext>
                  </a:extLst>
                </a:gridCol>
                <a:gridCol w="3869531">
                  <a:extLst>
                    <a:ext uri="{9D8B030D-6E8A-4147-A177-3AD203B41FA5}">
                      <a16:colId xmlns:a16="http://schemas.microsoft.com/office/drawing/2014/main" val="632291400"/>
                    </a:ext>
                  </a:extLst>
                </a:gridCol>
              </a:tblGrid>
              <a:tr h="5960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header</a:t>
                      </a:r>
                    </a:p>
                    <a:p>
                      <a:pPr algn="ctr"/>
                      <a:r>
                        <a:rPr lang="en-US" dirty="0"/>
                        <a:t>length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 of service (TOS)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Length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840787"/>
                  </a:ext>
                </a:extLst>
              </a:tr>
              <a:tr h="338668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Identification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Fragment offset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0820951"/>
                  </a:ext>
                </a:extLst>
              </a:tr>
              <a:tr h="338668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 to Live (TTL)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Protocol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Header Checksum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530548"/>
                  </a:ext>
                </a:extLst>
              </a:tr>
              <a:tr h="338668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Source IP Address</a:t>
                      </a:r>
                    </a:p>
                  </a:txBody>
                  <a:tcPr anchor="ctr">
                    <a:solidFill>
                      <a:srgbClr val="FF66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665820"/>
                  </a:ext>
                </a:extLst>
              </a:tr>
              <a:tr h="338668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Destination IP Address</a:t>
                      </a:r>
                    </a:p>
                  </a:txBody>
                  <a:tcPr anchor="ctr">
                    <a:solidFill>
                      <a:srgbClr val="FF66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94895"/>
                  </a:ext>
                </a:extLst>
              </a:tr>
              <a:tr h="338668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Options (if any)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833598"/>
                  </a:ext>
                </a:extLst>
              </a:tr>
              <a:tr h="1125907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Payload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941083"/>
                  </a:ext>
                </a:extLst>
              </a:tr>
            </a:tbl>
          </a:graphicData>
        </a:graphic>
      </p:graphicFrame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15143902-55C5-4014-977C-A77940FDF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377594"/>
              </p:ext>
            </p:extLst>
          </p:nvPr>
        </p:nvGraphicFramePr>
        <p:xfrm>
          <a:off x="2590799" y="2473624"/>
          <a:ext cx="9525000" cy="2120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3167704443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235344008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2884359417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2326782602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3129871325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496424198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3444522257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4144965602"/>
                    </a:ext>
                  </a:extLst>
                </a:gridCol>
              </a:tblGrid>
              <a:tr h="209789">
                <a:tc>
                  <a:txBody>
                    <a:bodyPr/>
                    <a:lstStyle/>
                    <a:p>
                      <a:pPr marL="0" marR="0" lvl="0" indent="0" algn="ctr" defTabSz="5461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T="14567" marB="145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T="14567" marB="145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T="14567" marB="145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T="14567" marB="145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T="14567" marB="145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T="14567" marB="145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T="14567" marB="145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T="14567" marB="145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1809586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B169D5A2-CDC9-542F-9BB0-8608D0213B4C}"/>
              </a:ext>
            </a:extLst>
          </p:cNvPr>
          <p:cNvSpPr txBox="1"/>
          <p:nvPr/>
        </p:nvSpPr>
        <p:spPr>
          <a:xfrm>
            <a:off x="3317847" y="2114490"/>
            <a:ext cx="949353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ctr" defTabSz="5461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4 bits</a:t>
            </a:r>
            <a:endParaRPr lang="en-U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3" name="Rectangle 3">
            <a:extLst>
              <a:ext uri="{FF2B5EF4-FFF2-40B4-BE49-F238E27FC236}">
                <a16:creationId xmlns:a16="http://schemas.microsoft.com/office/drawing/2014/main" id="{74D5A096-F3D5-7E37-9990-F70BAC0F46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11734800" cy="58419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Like any protocol, IP has its own packet structure and header fields</a:t>
            </a:r>
          </a:p>
          <a:p>
            <a:pPr>
              <a:lnSpc>
                <a:spcPct val="90000"/>
              </a:lnSpc>
            </a:pPr>
            <a:r>
              <a:rPr lang="en-US" dirty="0"/>
              <a:t>This is the IP packet’s format.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F52949-FEF9-1077-4772-877D83CB53FC}"/>
              </a:ext>
            </a:extLst>
          </p:cNvPr>
          <p:cNvSpPr txBox="1"/>
          <p:nvPr/>
        </p:nvSpPr>
        <p:spPr>
          <a:xfrm>
            <a:off x="102476" y="4821704"/>
            <a:ext cx="2057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Source and destination IP addresses are specified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AE0B94-A79D-6194-69D6-8125A596A219}"/>
              </a:ext>
            </a:extLst>
          </p:cNvPr>
          <p:cNvSpPr txBox="1"/>
          <p:nvPr/>
        </p:nvSpPr>
        <p:spPr>
          <a:xfrm>
            <a:off x="6878622" y="2101885"/>
            <a:ext cx="949353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ctr" defTabSz="5461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16 bits</a:t>
            </a:r>
            <a:endParaRPr lang="en-U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4E18AA-9705-5697-E514-CBA94C7DF486}"/>
              </a:ext>
            </a:extLst>
          </p:cNvPr>
          <p:cNvSpPr txBox="1"/>
          <p:nvPr/>
        </p:nvSpPr>
        <p:spPr>
          <a:xfrm>
            <a:off x="11603023" y="1749152"/>
            <a:ext cx="720753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ctr" defTabSz="5461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32 bits</a:t>
            </a:r>
            <a:endParaRPr lang="en-U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9DE4AF77-8587-AD7E-E2C3-DE4EFB9811BD}"/>
              </a:ext>
            </a:extLst>
          </p:cNvPr>
          <p:cNvSpPr/>
          <p:nvPr/>
        </p:nvSpPr>
        <p:spPr>
          <a:xfrm>
            <a:off x="2312276" y="4343400"/>
            <a:ext cx="126124" cy="584198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5BF1A29-3BE0-002A-0D5F-48A232D11E96}"/>
              </a:ext>
            </a:extLst>
          </p:cNvPr>
          <p:cNvCxnSpPr/>
          <p:nvPr/>
        </p:nvCxnSpPr>
        <p:spPr>
          <a:xfrm>
            <a:off x="1066800" y="4572000"/>
            <a:ext cx="10930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CC7A49-F807-7230-F196-322B295A9AAA}"/>
              </a:ext>
            </a:extLst>
          </p:cNvPr>
          <p:cNvCxnSpPr/>
          <p:nvPr/>
        </p:nvCxnSpPr>
        <p:spPr>
          <a:xfrm>
            <a:off x="1066800" y="4572000"/>
            <a:ext cx="0" cy="3555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376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1E431E-024B-4AEF-590F-AE3F22839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209800"/>
            <a:ext cx="5120664" cy="2971577"/>
          </a:xfrm>
          <a:prstGeom prst="rect">
            <a:avLst/>
          </a:prstGeom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Hierarchy</a:t>
            </a:r>
            <a:r>
              <a:rPr lang="en-US" dirty="0"/>
              <a:t> Makes IP Different from MAC Address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152399" y="1219200"/>
            <a:ext cx="7499883" cy="5410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In </a:t>
            </a:r>
            <a:r>
              <a:rPr lang="en-US" sz="2800" b="1" dirty="0"/>
              <a:t>LANs</a:t>
            </a:r>
            <a:r>
              <a:rPr lang="en-US" sz="2800" dirty="0"/>
              <a:t> we could connect nodes by packet </a:t>
            </a:r>
            <a:r>
              <a:rPr lang="en-US" sz="2800" b="1" dirty="0"/>
              <a:t>forwarding</a:t>
            </a:r>
            <a:r>
              <a:rPr lang="en-US" sz="2800" dirty="0"/>
              <a:t> in data link layer (</a:t>
            </a:r>
            <a:r>
              <a:rPr lang="en-US" sz="2800" b="1" dirty="0"/>
              <a:t>L2</a:t>
            </a:r>
            <a:r>
              <a:rPr lang="en-US" sz="2800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We use </a:t>
            </a:r>
            <a:r>
              <a:rPr lang="en-US" sz="2400" b="1" dirty="0"/>
              <a:t>switches</a:t>
            </a:r>
            <a:r>
              <a:rPr lang="en-US" sz="2400" dirty="0"/>
              <a:t> to deliver frames to the destination node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We use </a:t>
            </a:r>
            <a:r>
              <a:rPr lang="en-US" sz="2400" b="1" dirty="0"/>
              <a:t>MAC</a:t>
            </a:r>
            <a:r>
              <a:rPr lang="en-US" sz="2400" dirty="0"/>
              <a:t> </a:t>
            </a:r>
            <a:r>
              <a:rPr lang="en-US" sz="2400" b="1" dirty="0"/>
              <a:t>address</a:t>
            </a:r>
            <a:r>
              <a:rPr lang="en-US" sz="2400" dirty="0"/>
              <a:t> to address nodes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In a </a:t>
            </a:r>
            <a:r>
              <a:rPr lang="en-US" sz="2800" b="1" dirty="0"/>
              <a:t>global network</a:t>
            </a:r>
            <a:r>
              <a:rPr lang="en-US" sz="2800" dirty="0"/>
              <a:t>, we need to </a:t>
            </a:r>
            <a:r>
              <a:rPr lang="en-US" sz="2800" b="1" dirty="0"/>
              <a:t>route</a:t>
            </a:r>
            <a:r>
              <a:rPr lang="en-US" sz="2800" dirty="0"/>
              <a:t> packets in the network layer (</a:t>
            </a:r>
            <a:r>
              <a:rPr lang="en-US" sz="2800" b="1" dirty="0"/>
              <a:t>L3</a:t>
            </a:r>
            <a:r>
              <a:rPr lang="en-US" sz="2800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We use </a:t>
            </a:r>
            <a:r>
              <a:rPr lang="en-US" sz="2400" b="1" dirty="0"/>
              <a:t>routers</a:t>
            </a:r>
            <a:r>
              <a:rPr lang="en-US" sz="2400" dirty="0"/>
              <a:t> to deliver datagrams (</a:t>
            </a:r>
            <a:r>
              <a:rPr lang="en-US" sz="2400" i="1" dirty="0"/>
              <a:t>i.e.</a:t>
            </a:r>
            <a:r>
              <a:rPr lang="en-US" sz="2400" dirty="0"/>
              <a:t>, IP packet) to the destination to the destination network.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We use </a:t>
            </a:r>
            <a:r>
              <a:rPr lang="en-US" sz="2400" b="1" dirty="0"/>
              <a:t>IP address</a:t>
            </a:r>
            <a:r>
              <a:rPr lang="en-US" sz="2400" dirty="0"/>
              <a:t> to address networks.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MAC address and IP address are fundamentally different</a:t>
            </a: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en-US" sz="2400" dirty="0"/>
              <a:t>IP addresses have hierarchy, and MAC addresses don’t (</a:t>
            </a:r>
            <a:r>
              <a:rPr lang="en-US" sz="2400" i="1" dirty="0"/>
              <a:t>i.e.</a:t>
            </a:r>
            <a:r>
              <a:rPr lang="en-US" sz="2400" dirty="0"/>
              <a:t>, MAC addresses are flat)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997B2C9-0117-3F80-A68B-2C810EF35FEC}"/>
              </a:ext>
            </a:extLst>
          </p:cNvPr>
          <p:cNvCxnSpPr/>
          <p:nvPr/>
        </p:nvCxnSpPr>
        <p:spPr>
          <a:xfrm flipH="1">
            <a:off x="10287000" y="1524000"/>
            <a:ext cx="228600" cy="106680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955727B-6875-0D66-7F14-29FF363B39FC}"/>
              </a:ext>
            </a:extLst>
          </p:cNvPr>
          <p:cNvSpPr txBox="1"/>
          <p:nvPr/>
        </p:nvSpPr>
        <p:spPr>
          <a:xfrm>
            <a:off x="10134600" y="1142021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switch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3A4EB0-4A82-A174-64B4-5A2D79DFCE62}"/>
              </a:ext>
            </a:extLst>
          </p:cNvPr>
          <p:cNvSpPr txBox="1"/>
          <p:nvPr/>
        </p:nvSpPr>
        <p:spPr>
          <a:xfrm>
            <a:off x="8915400" y="1725433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router</a:t>
            </a:r>
            <a:endParaRPr lang="en-CA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A6B617-BADD-6B82-D680-2C6798B5B8ED}"/>
              </a:ext>
            </a:extLst>
          </p:cNvPr>
          <p:cNvCxnSpPr>
            <a:cxnSpLocks/>
          </p:cNvCxnSpPr>
          <p:nvPr/>
        </p:nvCxnSpPr>
        <p:spPr>
          <a:xfrm flipH="1">
            <a:off x="9267747" y="2120165"/>
            <a:ext cx="228600" cy="130883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32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DBFAE-376E-9C36-B872-DBB5B410B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FD67F16-508F-37F4-E5EC-F3EE5290D3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Why IP address Needs Hierarchy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E1DC8E8B-9F54-3683-70CC-BF516194DEC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1143000"/>
            <a:ext cx="11734800" cy="2630686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Suppose hosts had arbitrary IP addresses (like MAC addresses) without any hierarchy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e.g., let’s use arbitrary addresses like 1, 2, 3, …</a:t>
            </a:r>
          </a:p>
          <a:p>
            <a:pPr>
              <a:lnSpc>
                <a:spcPct val="90000"/>
              </a:lnSpc>
            </a:pPr>
            <a:r>
              <a:rPr lang="en-US" dirty="0"/>
              <a:t>Then every router would need a lot of information to know how to direct packets toward every host</a:t>
            </a:r>
          </a:p>
          <a:p>
            <a:pPr marL="457140" lvl="1" indent="0">
              <a:lnSpc>
                <a:spcPct val="90000"/>
              </a:lnSpc>
              <a:buNone/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</p:txBody>
      </p:sp>
      <p:sp>
        <p:nvSpPr>
          <p:cNvPr id="7279" name="Line 4">
            <a:extLst>
              <a:ext uri="{FF2B5EF4-FFF2-40B4-BE49-F238E27FC236}">
                <a16:creationId xmlns:a16="http://schemas.microsoft.com/office/drawing/2014/main" id="{8632C2BC-8B80-B68C-130E-4C7030D11443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887" y="5560224"/>
            <a:ext cx="2996126" cy="0"/>
          </a:xfrm>
          <a:prstGeom prst="line">
            <a:avLst/>
          </a:prstGeom>
          <a:noFill/>
          <a:ln w="76200" cmpd="tri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5461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7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sym typeface="Gill Sans"/>
            </a:endParaRPr>
          </a:p>
        </p:txBody>
      </p:sp>
      <p:sp>
        <p:nvSpPr>
          <p:cNvPr id="7280" name="Line 5">
            <a:extLst>
              <a:ext uri="{FF2B5EF4-FFF2-40B4-BE49-F238E27FC236}">
                <a16:creationId xmlns:a16="http://schemas.microsoft.com/office/drawing/2014/main" id="{0B4BE504-D404-4E76-C02A-CE94C3FCB07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373" y="5248092"/>
            <a:ext cx="0" cy="31213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5461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7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sym typeface="Gill Sans"/>
            </a:endParaRPr>
          </a:p>
        </p:txBody>
      </p:sp>
      <p:sp>
        <p:nvSpPr>
          <p:cNvPr id="7281" name="Line 6">
            <a:extLst>
              <a:ext uri="{FF2B5EF4-FFF2-40B4-BE49-F238E27FC236}">
                <a16:creationId xmlns:a16="http://schemas.microsoft.com/office/drawing/2014/main" id="{2093B3D3-E68C-521B-47C0-8C6F05B71C0B}"/>
              </a:ext>
            </a:extLst>
          </p:cNvPr>
          <p:cNvSpPr>
            <a:spLocks noChangeShapeType="1"/>
          </p:cNvSpPr>
          <p:nvPr/>
        </p:nvSpPr>
        <p:spPr bwMode="auto">
          <a:xfrm>
            <a:off x="2080829" y="5248092"/>
            <a:ext cx="0" cy="31213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5461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7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sym typeface="Gill Sans"/>
            </a:endParaRPr>
          </a:p>
        </p:txBody>
      </p:sp>
      <p:sp>
        <p:nvSpPr>
          <p:cNvPr id="7282" name="Line 7">
            <a:extLst>
              <a:ext uri="{FF2B5EF4-FFF2-40B4-BE49-F238E27FC236}">
                <a16:creationId xmlns:a16="http://schemas.microsoft.com/office/drawing/2014/main" id="{30D5C7B8-1C94-9E36-54FA-ED04F17B0B37}"/>
              </a:ext>
            </a:extLst>
          </p:cNvPr>
          <p:cNvSpPr>
            <a:spLocks noChangeShapeType="1"/>
          </p:cNvSpPr>
          <p:nvPr/>
        </p:nvSpPr>
        <p:spPr bwMode="auto">
          <a:xfrm>
            <a:off x="3314528" y="5248092"/>
            <a:ext cx="0" cy="31213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5461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7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sym typeface="Gill Sans"/>
            </a:endParaRPr>
          </a:p>
        </p:txBody>
      </p:sp>
      <p:sp>
        <p:nvSpPr>
          <p:cNvPr id="7283" name="Rectangle 8">
            <a:extLst>
              <a:ext uri="{FF2B5EF4-FFF2-40B4-BE49-F238E27FC236}">
                <a16:creationId xmlns:a16="http://schemas.microsoft.com/office/drawing/2014/main" id="{7B431448-501F-ADB3-5832-2954A346D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141" y="4965016"/>
            <a:ext cx="617477" cy="338554"/>
          </a:xfrm>
          <a:prstGeom prst="rect">
            <a:avLst/>
          </a:prstGeom>
          <a:solidFill>
            <a:srgbClr val="CC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5461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sym typeface="Gill Sans"/>
              </a:rPr>
              <a:t>host</a:t>
            </a:r>
            <a:endParaRPr kumimoji="0" lang="en-US" altLang="en-US" sz="2133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sym typeface="Gill Sans"/>
            </a:endParaRPr>
          </a:p>
        </p:txBody>
      </p:sp>
      <p:sp>
        <p:nvSpPr>
          <p:cNvPr id="7284" name="Rectangle 9">
            <a:extLst>
              <a:ext uri="{FF2B5EF4-FFF2-40B4-BE49-F238E27FC236}">
                <a16:creationId xmlns:a16="http://schemas.microsoft.com/office/drawing/2014/main" id="{CB7942E7-32C7-5BD1-8689-DA8FF47958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5567" y="4945508"/>
            <a:ext cx="617477" cy="338554"/>
          </a:xfrm>
          <a:prstGeom prst="rect">
            <a:avLst/>
          </a:prstGeom>
          <a:solidFill>
            <a:srgbClr val="CC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5461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sym typeface="Gill Sans"/>
              </a:rPr>
              <a:t>host</a:t>
            </a:r>
            <a:endParaRPr kumimoji="0" lang="en-US" altLang="en-US" sz="2133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sym typeface="Gill Sans"/>
            </a:endParaRPr>
          </a:p>
        </p:txBody>
      </p:sp>
      <p:sp>
        <p:nvSpPr>
          <p:cNvPr id="7285" name="Rectangle 10">
            <a:extLst>
              <a:ext uri="{FF2B5EF4-FFF2-40B4-BE49-F238E27FC236}">
                <a16:creationId xmlns:a16="http://schemas.microsoft.com/office/drawing/2014/main" id="{A97118DA-30C5-9C4D-4D05-E973DE44D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9266" y="4945508"/>
            <a:ext cx="617477" cy="338554"/>
          </a:xfrm>
          <a:prstGeom prst="rect">
            <a:avLst/>
          </a:prstGeom>
          <a:solidFill>
            <a:srgbClr val="CC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5461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sym typeface="Gill Sans"/>
              </a:rPr>
              <a:t>host</a:t>
            </a:r>
            <a:endParaRPr kumimoji="0" lang="en-US" altLang="en-US" sz="2133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sym typeface="Gill Sans"/>
            </a:endParaRPr>
          </a:p>
        </p:txBody>
      </p:sp>
      <p:sp>
        <p:nvSpPr>
          <p:cNvPr id="7286" name="Text Box 11">
            <a:extLst>
              <a:ext uri="{FF2B5EF4-FFF2-40B4-BE49-F238E27FC236}">
                <a16:creationId xmlns:a16="http://schemas.microsoft.com/office/drawing/2014/main" id="{63D7D4A7-E8B8-C33D-02B3-1046D95478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148" y="5536896"/>
            <a:ext cx="941283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5461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sym typeface="Gill Sans"/>
              </a:rPr>
              <a:t>LAN</a:t>
            </a:r>
            <a:r>
              <a:rPr kumimoji="0" lang="en-US" altLang="en-US" sz="2133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sym typeface="Gill Sans"/>
              </a:rPr>
              <a:t> 1</a:t>
            </a:r>
          </a:p>
        </p:txBody>
      </p:sp>
      <p:sp>
        <p:nvSpPr>
          <p:cNvPr id="7287" name="Text Box 12">
            <a:extLst>
              <a:ext uri="{FF2B5EF4-FFF2-40B4-BE49-F238E27FC236}">
                <a16:creationId xmlns:a16="http://schemas.microsoft.com/office/drawing/2014/main" id="{1E4825B5-71C5-F283-F056-B20F177D44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0827" y="4868744"/>
            <a:ext cx="356206" cy="323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5461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133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sym typeface="Gill Sans"/>
              </a:rPr>
              <a:t>...</a:t>
            </a:r>
          </a:p>
        </p:txBody>
      </p:sp>
      <p:sp>
        <p:nvSpPr>
          <p:cNvPr id="7288" name="Line 13">
            <a:extLst>
              <a:ext uri="{FF2B5EF4-FFF2-40B4-BE49-F238E27FC236}">
                <a16:creationId xmlns:a16="http://schemas.microsoft.com/office/drawing/2014/main" id="{58C9D031-2BB4-B276-FCE2-F1117EDDCE69}"/>
              </a:ext>
            </a:extLst>
          </p:cNvPr>
          <p:cNvSpPr>
            <a:spLocks noChangeShapeType="1"/>
          </p:cNvSpPr>
          <p:nvPr/>
        </p:nvSpPr>
        <p:spPr bwMode="auto">
          <a:xfrm>
            <a:off x="5766874" y="5026824"/>
            <a:ext cx="2996126" cy="0"/>
          </a:xfrm>
          <a:prstGeom prst="line">
            <a:avLst/>
          </a:prstGeom>
          <a:noFill/>
          <a:ln w="76200" cmpd="tri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5461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7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sym typeface="Gill Sans"/>
            </a:endParaRPr>
          </a:p>
        </p:txBody>
      </p:sp>
      <p:sp>
        <p:nvSpPr>
          <p:cNvPr id="7289" name="Line 14">
            <a:extLst>
              <a:ext uri="{FF2B5EF4-FFF2-40B4-BE49-F238E27FC236}">
                <a16:creationId xmlns:a16="http://schemas.microsoft.com/office/drawing/2014/main" id="{E50AF278-2995-02AB-BFA3-A58C4D66A505}"/>
              </a:ext>
            </a:extLst>
          </p:cNvPr>
          <p:cNvSpPr>
            <a:spLocks noChangeShapeType="1"/>
          </p:cNvSpPr>
          <p:nvPr/>
        </p:nvSpPr>
        <p:spPr bwMode="auto">
          <a:xfrm>
            <a:off x="6119360" y="4714692"/>
            <a:ext cx="0" cy="31213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5461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7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sym typeface="Gill Sans"/>
            </a:endParaRPr>
          </a:p>
        </p:txBody>
      </p:sp>
      <p:sp>
        <p:nvSpPr>
          <p:cNvPr id="7290" name="Line 15">
            <a:extLst>
              <a:ext uri="{FF2B5EF4-FFF2-40B4-BE49-F238E27FC236}">
                <a16:creationId xmlns:a16="http://schemas.microsoft.com/office/drawing/2014/main" id="{7EBA5EAF-2558-2642-1EDE-32377E0728F0}"/>
              </a:ext>
            </a:extLst>
          </p:cNvPr>
          <p:cNvSpPr>
            <a:spLocks noChangeShapeType="1"/>
          </p:cNvSpPr>
          <p:nvPr/>
        </p:nvSpPr>
        <p:spPr bwMode="auto">
          <a:xfrm>
            <a:off x="7176816" y="4714692"/>
            <a:ext cx="0" cy="31213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5461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7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sym typeface="Gill Sans"/>
            </a:endParaRPr>
          </a:p>
        </p:txBody>
      </p:sp>
      <p:sp>
        <p:nvSpPr>
          <p:cNvPr id="7291" name="Line 16">
            <a:extLst>
              <a:ext uri="{FF2B5EF4-FFF2-40B4-BE49-F238E27FC236}">
                <a16:creationId xmlns:a16="http://schemas.microsoft.com/office/drawing/2014/main" id="{A9FC849D-7C6E-25DF-C71B-AD66C87CEDD5}"/>
              </a:ext>
            </a:extLst>
          </p:cNvPr>
          <p:cNvSpPr>
            <a:spLocks noChangeShapeType="1"/>
          </p:cNvSpPr>
          <p:nvPr/>
        </p:nvSpPr>
        <p:spPr bwMode="auto">
          <a:xfrm>
            <a:off x="8410515" y="4714692"/>
            <a:ext cx="0" cy="31213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5461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7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sym typeface="Gill Sans"/>
            </a:endParaRPr>
          </a:p>
        </p:txBody>
      </p:sp>
      <p:sp>
        <p:nvSpPr>
          <p:cNvPr id="7292" name="Rectangle 17">
            <a:extLst>
              <a:ext uri="{FF2B5EF4-FFF2-40B4-BE49-F238E27FC236}">
                <a16:creationId xmlns:a16="http://schemas.microsoft.com/office/drawing/2014/main" id="{C2EA9222-3A90-A9C8-2579-826C3DB1B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6128" y="4431616"/>
            <a:ext cx="617477" cy="338554"/>
          </a:xfrm>
          <a:prstGeom prst="rect">
            <a:avLst/>
          </a:prstGeom>
          <a:solidFill>
            <a:srgbClr val="CC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5461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sym typeface="Gill Sans"/>
              </a:rPr>
              <a:t>host</a:t>
            </a:r>
            <a:endParaRPr kumimoji="0" lang="en-US" altLang="en-US" sz="2133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sym typeface="Gill Sans"/>
            </a:endParaRPr>
          </a:p>
        </p:txBody>
      </p:sp>
      <p:sp>
        <p:nvSpPr>
          <p:cNvPr id="7293" name="Rectangle 18">
            <a:extLst>
              <a:ext uri="{FF2B5EF4-FFF2-40B4-BE49-F238E27FC236}">
                <a16:creationId xmlns:a16="http://schemas.microsoft.com/office/drawing/2014/main" id="{14732F40-F0A9-43A1-90BE-23ACD2E84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1554" y="4412108"/>
            <a:ext cx="617477" cy="338554"/>
          </a:xfrm>
          <a:prstGeom prst="rect">
            <a:avLst/>
          </a:prstGeom>
          <a:solidFill>
            <a:srgbClr val="CC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5461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sym typeface="Gill Sans"/>
              </a:rPr>
              <a:t>host</a:t>
            </a:r>
            <a:endParaRPr kumimoji="0" lang="en-US" altLang="en-US" sz="2133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sym typeface="Gill Sans"/>
            </a:endParaRPr>
          </a:p>
        </p:txBody>
      </p:sp>
      <p:sp>
        <p:nvSpPr>
          <p:cNvPr id="7294" name="Rectangle 19">
            <a:extLst>
              <a:ext uri="{FF2B5EF4-FFF2-40B4-BE49-F238E27FC236}">
                <a16:creationId xmlns:a16="http://schemas.microsoft.com/office/drawing/2014/main" id="{77CC302F-3849-2E13-35E8-2106F40C3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5253" y="4412108"/>
            <a:ext cx="617477" cy="338554"/>
          </a:xfrm>
          <a:prstGeom prst="rect">
            <a:avLst/>
          </a:prstGeom>
          <a:solidFill>
            <a:srgbClr val="CC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5461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sym typeface="Gill Sans"/>
              </a:rPr>
              <a:t>host</a:t>
            </a:r>
            <a:endParaRPr kumimoji="0" lang="en-US" altLang="en-US" sz="2133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sym typeface="Gill Sans"/>
            </a:endParaRPr>
          </a:p>
        </p:txBody>
      </p:sp>
      <p:sp>
        <p:nvSpPr>
          <p:cNvPr id="7295" name="Text Box 20">
            <a:extLst>
              <a:ext uri="{FF2B5EF4-FFF2-40B4-BE49-F238E27FC236}">
                <a16:creationId xmlns:a16="http://schemas.microsoft.com/office/drawing/2014/main" id="{480620AE-8404-C1A4-8BCA-95687B3DED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8234" y="5051787"/>
            <a:ext cx="941283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5461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sym typeface="Gill Sans"/>
              </a:rPr>
              <a:t>LAN</a:t>
            </a:r>
            <a:r>
              <a:rPr kumimoji="0" lang="en-US" altLang="en-US" sz="2133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sym typeface="Gill Sans"/>
              </a:rPr>
              <a:t> 2</a:t>
            </a:r>
          </a:p>
        </p:txBody>
      </p:sp>
      <p:sp>
        <p:nvSpPr>
          <p:cNvPr id="7296" name="Text Box 21">
            <a:extLst>
              <a:ext uri="{FF2B5EF4-FFF2-40B4-BE49-F238E27FC236}">
                <a16:creationId xmlns:a16="http://schemas.microsoft.com/office/drawing/2014/main" id="{E3F428F7-D862-E7A0-FA61-236C8A8A06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814" y="4335344"/>
            <a:ext cx="356206" cy="323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5461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133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sym typeface="Gill Sans"/>
              </a:rPr>
              <a:t>...</a:t>
            </a:r>
          </a:p>
        </p:txBody>
      </p:sp>
      <p:sp>
        <p:nvSpPr>
          <p:cNvPr id="7297" name="AutoShape 22">
            <a:extLst>
              <a:ext uri="{FF2B5EF4-FFF2-40B4-BE49-F238E27FC236}">
                <a16:creationId xmlns:a16="http://schemas.microsoft.com/office/drawing/2014/main" id="{962AF0AD-0AB2-5489-306A-1CCEC271CE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3314" y="5872356"/>
            <a:ext cx="704971" cy="390165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5461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sym typeface="Gill Sans"/>
              </a:rPr>
              <a:t>router</a:t>
            </a:r>
            <a:endParaRPr kumimoji="0" lang="en-US" altLang="en-US" sz="2133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sym typeface="Gill Sans"/>
            </a:endParaRPr>
          </a:p>
        </p:txBody>
      </p:sp>
      <p:sp>
        <p:nvSpPr>
          <p:cNvPr id="7298" name="AutoShape 23">
            <a:extLst>
              <a:ext uri="{FF2B5EF4-FFF2-40B4-BE49-F238E27FC236}">
                <a16:creationId xmlns:a16="http://schemas.microsoft.com/office/drawing/2014/main" id="{F9BA3F79-1790-8B5F-49EE-20EB10190C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0342" y="5872356"/>
            <a:ext cx="704971" cy="390165"/>
          </a:xfrm>
          <a:prstGeom prst="roundRect">
            <a:avLst>
              <a:gd name="adj" fmla="val 16667"/>
            </a:avLst>
          </a:prstGeom>
          <a:solidFill>
            <a:srgbClr val="FF99CC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5461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sym typeface="Gill Sans"/>
              </a:rPr>
              <a:t>router</a:t>
            </a:r>
            <a:endParaRPr kumimoji="0" lang="en-US" altLang="en-US" sz="2133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sym typeface="Gill Sans"/>
            </a:endParaRPr>
          </a:p>
        </p:txBody>
      </p:sp>
      <p:sp>
        <p:nvSpPr>
          <p:cNvPr id="7299" name="Line 24">
            <a:extLst>
              <a:ext uri="{FF2B5EF4-FFF2-40B4-BE49-F238E27FC236}">
                <a16:creationId xmlns:a16="http://schemas.microsoft.com/office/drawing/2014/main" id="{795185DB-C2A1-4767-0D3F-B83ED034A303}"/>
              </a:ext>
            </a:extLst>
          </p:cNvPr>
          <p:cNvSpPr>
            <a:spLocks noChangeShapeType="1"/>
          </p:cNvSpPr>
          <p:nvPr/>
        </p:nvSpPr>
        <p:spPr bwMode="auto">
          <a:xfrm>
            <a:off x="2785800" y="5560224"/>
            <a:ext cx="0" cy="31213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5461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7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sym typeface="Gill Sans"/>
            </a:endParaRPr>
          </a:p>
        </p:txBody>
      </p:sp>
      <p:sp>
        <p:nvSpPr>
          <p:cNvPr id="7302" name="Line 27">
            <a:extLst>
              <a:ext uri="{FF2B5EF4-FFF2-40B4-BE49-F238E27FC236}">
                <a16:creationId xmlns:a16="http://schemas.microsoft.com/office/drawing/2014/main" id="{3412DF0C-95B6-5785-F43E-9C8D89B82ECD}"/>
              </a:ext>
            </a:extLst>
          </p:cNvPr>
          <p:cNvSpPr>
            <a:spLocks noChangeShapeType="1"/>
          </p:cNvSpPr>
          <p:nvPr/>
        </p:nvSpPr>
        <p:spPr bwMode="auto">
          <a:xfrm>
            <a:off x="5366584" y="5060584"/>
            <a:ext cx="816350" cy="225099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5461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7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sym typeface="Gill Sans"/>
            </a:endParaRPr>
          </a:p>
        </p:txBody>
      </p:sp>
      <p:sp>
        <p:nvSpPr>
          <p:cNvPr id="7304" name="Text Box 29">
            <a:extLst>
              <a:ext uri="{FF2B5EF4-FFF2-40B4-BE49-F238E27FC236}">
                <a16:creationId xmlns:a16="http://schemas.microsoft.com/office/drawing/2014/main" id="{3446D273-06FA-449D-B543-D491D288DA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8818" y="6000690"/>
            <a:ext cx="79861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5461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sym typeface="Gill Sans"/>
              </a:rPr>
              <a:t>WAN</a:t>
            </a:r>
            <a:endParaRPr kumimoji="0" lang="en-US" altLang="en-US" sz="2133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sym typeface="Gill Sans"/>
            </a:endParaRPr>
          </a:p>
        </p:txBody>
      </p:sp>
      <p:sp>
        <p:nvSpPr>
          <p:cNvPr id="7306" name="Text Box 31">
            <a:extLst>
              <a:ext uri="{FF2B5EF4-FFF2-40B4-BE49-F238E27FC236}">
                <a16:creationId xmlns:a16="http://schemas.microsoft.com/office/drawing/2014/main" id="{2D4E621F-52C1-7680-9265-A2917AD27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574" y="4524662"/>
            <a:ext cx="3225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5461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sym typeface="Gill Sans"/>
              </a:rPr>
              <a:t>1</a:t>
            </a:r>
          </a:p>
        </p:txBody>
      </p:sp>
      <p:sp>
        <p:nvSpPr>
          <p:cNvPr id="7307" name="Text Box 32">
            <a:extLst>
              <a:ext uri="{FF2B5EF4-FFF2-40B4-BE49-F238E27FC236}">
                <a16:creationId xmlns:a16="http://schemas.microsoft.com/office/drawing/2014/main" id="{746637E2-7C92-9D5E-EA3C-6674C60D07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9538" y="4524662"/>
            <a:ext cx="3225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5461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sym typeface="Gill Sans"/>
              </a:rPr>
              <a:t>6</a:t>
            </a:r>
            <a:endParaRPr kumimoji="0" lang="en-US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ＭＳ Ｐゴシック" panose="020B0600070205080204" pitchFamily="34" charset="-128"/>
              <a:sym typeface="Gill Sans"/>
            </a:endParaRPr>
          </a:p>
        </p:txBody>
      </p:sp>
      <p:sp>
        <p:nvSpPr>
          <p:cNvPr id="7308" name="Text Box 33">
            <a:extLst>
              <a:ext uri="{FF2B5EF4-FFF2-40B4-BE49-F238E27FC236}">
                <a16:creationId xmlns:a16="http://schemas.microsoft.com/office/drawing/2014/main" id="{A99598F6-2B27-DB9E-D3B1-ACF42699CC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7216" y="4524662"/>
            <a:ext cx="3225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5461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800" kern="0" dirty="0">
                <a:solidFill>
                  <a:srgbClr val="000000"/>
                </a:solidFill>
                <a:sym typeface="Gill Sans"/>
              </a:rPr>
              <a:t>2</a:t>
            </a:r>
            <a:endParaRPr kumimoji="0" lang="en-US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ＭＳ Ｐゴシック" panose="020B0600070205080204" pitchFamily="34" charset="-128"/>
              <a:sym typeface="Gill Sans"/>
            </a:endParaRPr>
          </a:p>
        </p:txBody>
      </p:sp>
      <p:sp>
        <p:nvSpPr>
          <p:cNvPr id="7309" name="Text Box 34">
            <a:extLst>
              <a:ext uri="{FF2B5EF4-FFF2-40B4-BE49-F238E27FC236}">
                <a16:creationId xmlns:a16="http://schemas.microsoft.com/office/drawing/2014/main" id="{23F5BAD9-ECDF-B58A-D6CE-67374C7781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4687" y="3991262"/>
            <a:ext cx="3225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5461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sym typeface="Gill Sans"/>
              </a:rPr>
              <a:t>5</a:t>
            </a:r>
            <a:endParaRPr kumimoji="0" lang="en-US" altLang="en-US" sz="24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urier New" panose="02070309020205020404" pitchFamily="49" charset="0"/>
              <a:ea typeface="ＭＳ Ｐゴシック" panose="020B0600070205080204" pitchFamily="34" charset="-128"/>
              <a:sym typeface="Gill Sans"/>
            </a:endParaRPr>
          </a:p>
        </p:txBody>
      </p:sp>
      <p:sp>
        <p:nvSpPr>
          <p:cNvPr id="7310" name="Text Box 35">
            <a:extLst>
              <a:ext uri="{FF2B5EF4-FFF2-40B4-BE49-F238E27FC236}">
                <a16:creationId xmlns:a16="http://schemas.microsoft.com/office/drawing/2014/main" id="{DCD3B361-F5F7-F0AD-9F61-80334CB9A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5432" y="3991262"/>
            <a:ext cx="4603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5461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sym typeface="Gill Sans"/>
              </a:rPr>
              <a:t>10</a:t>
            </a:r>
            <a:endParaRPr kumimoji="0" lang="en-US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ＭＳ Ｐゴシック" panose="020B0600070205080204" pitchFamily="34" charset="-128"/>
              <a:sym typeface="Gill Sans"/>
            </a:endParaRPr>
          </a:p>
        </p:txBody>
      </p:sp>
      <p:sp>
        <p:nvSpPr>
          <p:cNvPr id="7311" name="Text Box 36">
            <a:extLst>
              <a:ext uri="{FF2B5EF4-FFF2-40B4-BE49-F238E27FC236}">
                <a16:creationId xmlns:a16="http://schemas.microsoft.com/office/drawing/2014/main" id="{075EB5FC-01B5-5E64-6907-CDEB37F01A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7106" y="3991262"/>
            <a:ext cx="3225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5461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sym typeface="Gill Sans"/>
              </a:rPr>
              <a:t>9</a:t>
            </a:r>
            <a:endParaRPr kumimoji="0" lang="en-US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ＭＳ Ｐゴシック" panose="020B0600070205080204" pitchFamily="34" charset="-128"/>
              <a:sym typeface="Gill Sans"/>
            </a:endParaRPr>
          </a:p>
        </p:txBody>
      </p:sp>
      <p:graphicFrame>
        <p:nvGraphicFramePr>
          <p:cNvPr id="7326" name="Table 7325">
            <a:extLst>
              <a:ext uri="{FF2B5EF4-FFF2-40B4-BE49-F238E27FC236}">
                <a16:creationId xmlns:a16="http://schemas.microsoft.com/office/drawing/2014/main" id="{1BC96572-7607-87F5-F59B-5AABCFDBCF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180676"/>
              </p:ext>
            </p:extLst>
          </p:nvPr>
        </p:nvGraphicFramePr>
        <p:xfrm>
          <a:off x="9003536" y="4562272"/>
          <a:ext cx="3100566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365">
                  <a:extLst>
                    <a:ext uri="{9D8B030D-6E8A-4147-A177-3AD203B41FA5}">
                      <a16:colId xmlns:a16="http://schemas.microsoft.com/office/drawing/2014/main" val="1300267387"/>
                    </a:ext>
                  </a:extLst>
                </a:gridCol>
                <a:gridCol w="1600201">
                  <a:extLst>
                    <a:ext uri="{9D8B030D-6E8A-4147-A177-3AD203B41FA5}">
                      <a16:colId xmlns:a16="http://schemas.microsoft.com/office/drawing/2014/main" val="92688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IP address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IF/Next hop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394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28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ＭＳ Ｐゴシック" panose="020B0600070205080204" pitchFamily="34" charset="-128"/>
                          <a:sym typeface="Gill Sans"/>
                        </a:rPr>
                        <a:t>1</a:t>
                      </a:r>
                      <a:endParaRPr kumimoji="0" lang="en-US" altLang="en-US" sz="2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ＭＳ Ｐゴシック" panose="020B0600070205080204" pitchFamily="34" charset="-128"/>
                        <a:sym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IF1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805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28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ＭＳ Ｐゴシック" panose="020B0600070205080204" pitchFamily="34" charset="-128"/>
                          <a:sym typeface="Gill Sans"/>
                        </a:rPr>
                        <a:t>5</a:t>
                      </a:r>
                      <a:endParaRPr kumimoji="0" lang="en-US" altLang="en-US" sz="2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ＭＳ Ｐゴシック" panose="020B0600070205080204" pitchFamily="34" charset="-128"/>
                        <a:sym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IF2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90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28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ＭＳ Ｐゴシック" panose="020B0600070205080204" pitchFamily="34" charset="-128"/>
                          <a:sym typeface="Gill Sans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IF2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148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613539"/>
                  </a:ext>
                </a:extLst>
              </a:tr>
            </a:tbl>
          </a:graphicData>
        </a:graphic>
      </p:graphicFrame>
      <p:sp>
        <p:nvSpPr>
          <p:cNvPr id="7327" name="TextBox 7326">
            <a:extLst>
              <a:ext uri="{FF2B5EF4-FFF2-40B4-BE49-F238E27FC236}">
                <a16:creationId xmlns:a16="http://schemas.microsoft.com/office/drawing/2014/main" id="{4AC72888-68EE-A1D8-433D-E6925743874E}"/>
              </a:ext>
            </a:extLst>
          </p:cNvPr>
          <p:cNvSpPr txBox="1"/>
          <p:nvPr/>
        </p:nvSpPr>
        <p:spPr>
          <a:xfrm>
            <a:off x="9214237" y="4239327"/>
            <a:ext cx="2811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Forwarding Table</a:t>
            </a:r>
            <a:endParaRPr lang="en-CA" b="1" dirty="0"/>
          </a:p>
        </p:txBody>
      </p:sp>
      <p:sp>
        <p:nvSpPr>
          <p:cNvPr id="7330" name="Rectangle 7329">
            <a:extLst>
              <a:ext uri="{FF2B5EF4-FFF2-40B4-BE49-F238E27FC236}">
                <a16:creationId xmlns:a16="http://schemas.microsoft.com/office/drawing/2014/main" id="{90066ACD-4697-D651-F7D3-36AAB85D9162}"/>
              </a:ext>
            </a:extLst>
          </p:cNvPr>
          <p:cNvSpPr/>
          <p:nvPr/>
        </p:nvSpPr>
        <p:spPr>
          <a:xfrm>
            <a:off x="4489109" y="5975311"/>
            <a:ext cx="124881" cy="165096"/>
          </a:xfrm>
          <a:prstGeom prst="rect">
            <a:avLst/>
          </a:prstGeom>
          <a:solidFill>
            <a:srgbClr val="5F8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331" name="Text Box 29">
            <a:extLst>
              <a:ext uri="{FF2B5EF4-FFF2-40B4-BE49-F238E27FC236}">
                <a16:creationId xmlns:a16="http://schemas.microsoft.com/office/drawing/2014/main" id="{943D5164-6313-12C5-AC6A-85193E2BB0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734" y="5675672"/>
            <a:ext cx="4427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b="0" dirty="0">
                <a:solidFill>
                  <a:srgbClr val="5F8EB0"/>
                </a:solidFill>
                <a:latin typeface="Helvetica" panose="020B0604020202020204" pitchFamily="34" charset="0"/>
              </a:rPr>
              <a:t>IF1</a:t>
            </a:r>
            <a:endParaRPr lang="en-US" altLang="en-US" sz="1600" b="0" dirty="0">
              <a:solidFill>
                <a:srgbClr val="5F8EB0"/>
              </a:solidFill>
              <a:latin typeface="Helvetica" panose="020B0604020202020204" pitchFamily="34" charset="0"/>
            </a:endParaRPr>
          </a:p>
        </p:txBody>
      </p:sp>
      <p:sp>
        <p:nvSpPr>
          <p:cNvPr id="7332" name="Line 27">
            <a:extLst>
              <a:ext uri="{FF2B5EF4-FFF2-40B4-BE49-F238E27FC236}">
                <a16:creationId xmlns:a16="http://schemas.microsoft.com/office/drawing/2014/main" id="{F4E2C86A-0B22-F148-F57B-9402DD8AD8DD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8575" y="5237308"/>
            <a:ext cx="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067"/>
          </a:p>
        </p:txBody>
      </p:sp>
      <p:sp>
        <p:nvSpPr>
          <p:cNvPr id="7333" name="Rectangle 7332">
            <a:extLst>
              <a:ext uri="{FF2B5EF4-FFF2-40B4-BE49-F238E27FC236}">
                <a16:creationId xmlns:a16="http://schemas.microsoft.com/office/drawing/2014/main" id="{39E64F65-E20F-6E0A-9294-D1F7EFF8A68E}"/>
              </a:ext>
            </a:extLst>
          </p:cNvPr>
          <p:cNvSpPr/>
          <p:nvPr/>
        </p:nvSpPr>
        <p:spPr>
          <a:xfrm>
            <a:off x="4953217" y="5664397"/>
            <a:ext cx="150716" cy="196876"/>
          </a:xfrm>
          <a:prstGeom prst="rect">
            <a:avLst/>
          </a:prstGeom>
          <a:solidFill>
            <a:srgbClr val="5F8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334" name="Text Box 29">
            <a:extLst>
              <a:ext uri="{FF2B5EF4-FFF2-40B4-BE49-F238E27FC236}">
                <a16:creationId xmlns:a16="http://schemas.microsoft.com/office/drawing/2014/main" id="{EB4D4E20-FF51-B4A3-C9A9-D519229291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6782" y="5370985"/>
            <a:ext cx="4427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b="0" dirty="0">
                <a:solidFill>
                  <a:srgbClr val="5F8EB0"/>
                </a:solidFill>
                <a:latin typeface="Helvetica" panose="020B0604020202020204" pitchFamily="34" charset="0"/>
              </a:rPr>
              <a:t>IF2</a:t>
            </a:r>
            <a:endParaRPr lang="en-US" altLang="en-US" sz="1600" b="0" dirty="0">
              <a:solidFill>
                <a:srgbClr val="5F8EB0"/>
              </a:solidFill>
              <a:latin typeface="Helvetica" panose="020B0604020202020204" pitchFamily="34" charset="0"/>
            </a:endParaRPr>
          </a:p>
        </p:txBody>
      </p:sp>
      <p:sp>
        <p:nvSpPr>
          <p:cNvPr id="2" name="AutoShape 22">
            <a:extLst>
              <a:ext uri="{FF2B5EF4-FFF2-40B4-BE49-F238E27FC236}">
                <a16:creationId xmlns:a16="http://schemas.microsoft.com/office/drawing/2014/main" id="{B6EB40C3-87AF-F27D-3064-E64AB0D67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1613" y="4865259"/>
            <a:ext cx="704971" cy="390165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5461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sym typeface="Gill Sans"/>
              </a:rPr>
              <a:t>router</a:t>
            </a:r>
            <a:endParaRPr kumimoji="0" lang="en-US" altLang="en-US" sz="2133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sym typeface="Gill Sans"/>
            </a:endParaRPr>
          </a:p>
        </p:txBody>
      </p:sp>
      <p:sp>
        <p:nvSpPr>
          <p:cNvPr id="3" name="Line 27">
            <a:extLst>
              <a:ext uri="{FF2B5EF4-FFF2-40B4-BE49-F238E27FC236}">
                <a16:creationId xmlns:a16="http://schemas.microsoft.com/office/drawing/2014/main" id="{B5832D48-8E4F-68A5-0C53-E15EAB5539F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38284" y="6015536"/>
            <a:ext cx="1350161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5461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7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sym typeface="Gill San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3E1B53-E2DA-E38E-86C4-DEBB7279D3AD}"/>
              </a:ext>
            </a:extLst>
          </p:cNvPr>
          <p:cNvCxnSpPr/>
          <p:nvPr/>
        </p:nvCxnSpPr>
        <p:spPr>
          <a:xfrm>
            <a:off x="6182934" y="5006935"/>
            <a:ext cx="0" cy="2665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943F4E-F18B-C2E6-86ED-FD18879932D0}"/>
              </a:ext>
            </a:extLst>
          </p:cNvPr>
          <p:cNvCxnSpPr/>
          <p:nvPr/>
        </p:nvCxnSpPr>
        <p:spPr>
          <a:xfrm flipV="1">
            <a:off x="10439400" y="6262521"/>
            <a:ext cx="0" cy="443079"/>
          </a:xfrm>
          <a:prstGeom prst="straightConnector1">
            <a:avLst/>
          </a:prstGeom>
          <a:ln w="57150">
            <a:solidFill>
              <a:srgbClr val="00206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60FA74C-977A-EE53-C2D5-698A37C78D7C}"/>
              </a:ext>
            </a:extLst>
          </p:cNvPr>
          <p:cNvCxnSpPr/>
          <p:nvPr/>
        </p:nvCxnSpPr>
        <p:spPr>
          <a:xfrm flipH="1">
            <a:off x="5103933" y="6705600"/>
            <a:ext cx="5335467" cy="0"/>
          </a:xfrm>
          <a:prstGeom prst="line">
            <a:avLst/>
          </a:prstGeom>
          <a:ln w="571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E885A0-8693-FAC5-B206-E091D402BA2F}"/>
              </a:ext>
            </a:extLst>
          </p:cNvPr>
          <p:cNvCxnSpPr/>
          <p:nvPr/>
        </p:nvCxnSpPr>
        <p:spPr>
          <a:xfrm flipV="1">
            <a:off x="5103933" y="6400800"/>
            <a:ext cx="0" cy="304800"/>
          </a:xfrm>
          <a:prstGeom prst="line">
            <a:avLst/>
          </a:prstGeom>
          <a:ln w="571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391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ADBBC-371C-E969-B211-93656DE94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6DBBDA1B-61F0-DC19-3568-A1303FEC2A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Why IP address Needs Hierarchy, cont’d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B2CF145A-F53A-467C-666C-D9DAEA5ABFE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11734800" cy="172719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If we use hierarchy in our addresses, then forwarding table of the router will be much smaller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Let addresses in LAN 1 start with 1. (e.g., 1.1, 1.2, 1.3, …)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Let addresses in LAN 2 start with 2. (e.g., 2.1, 2.2, 2.3, …)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Then 1.* is on IF1 and 2.* is on IF2</a:t>
            </a:r>
          </a:p>
          <a:p>
            <a:pPr>
              <a:lnSpc>
                <a:spcPct val="90000"/>
              </a:lnSpc>
            </a:pPr>
            <a:r>
              <a:rPr lang="en-US" dirty="0"/>
              <a:t>That’s why IP addresses have hierarchy.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</p:txBody>
      </p:sp>
      <p:sp>
        <p:nvSpPr>
          <p:cNvPr id="2" name="Line 4">
            <a:extLst>
              <a:ext uri="{FF2B5EF4-FFF2-40B4-BE49-F238E27FC236}">
                <a16:creationId xmlns:a16="http://schemas.microsoft.com/office/drawing/2014/main" id="{74E674A4-93E2-781F-13AB-E98606912F5E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887" y="5560224"/>
            <a:ext cx="2996126" cy="0"/>
          </a:xfrm>
          <a:prstGeom prst="line">
            <a:avLst/>
          </a:prstGeom>
          <a:noFill/>
          <a:ln w="76200" cmpd="tri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5461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7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sym typeface="Gill Sans"/>
            </a:endParaRPr>
          </a:p>
        </p:txBody>
      </p:sp>
      <p:sp>
        <p:nvSpPr>
          <p:cNvPr id="3" name="Line 5">
            <a:extLst>
              <a:ext uri="{FF2B5EF4-FFF2-40B4-BE49-F238E27FC236}">
                <a16:creationId xmlns:a16="http://schemas.microsoft.com/office/drawing/2014/main" id="{46650ED2-41DB-A3A2-5970-7B4280C1142C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373" y="5248092"/>
            <a:ext cx="0" cy="31213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5461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7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sym typeface="Gill Sans"/>
            </a:endParaRPr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769FD2A3-7FA3-CB24-A1F3-4109FD1B46B3}"/>
              </a:ext>
            </a:extLst>
          </p:cNvPr>
          <p:cNvSpPr>
            <a:spLocks noChangeShapeType="1"/>
          </p:cNvSpPr>
          <p:nvPr/>
        </p:nvSpPr>
        <p:spPr bwMode="auto">
          <a:xfrm>
            <a:off x="2080829" y="5248092"/>
            <a:ext cx="0" cy="31213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5461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7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sym typeface="Gill Sans"/>
            </a:endParaRPr>
          </a:p>
        </p:txBody>
      </p:sp>
      <p:sp>
        <p:nvSpPr>
          <p:cNvPr id="5" name="Line 7">
            <a:extLst>
              <a:ext uri="{FF2B5EF4-FFF2-40B4-BE49-F238E27FC236}">
                <a16:creationId xmlns:a16="http://schemas.microsoft.com/office/drawing/2014/main" id="{F9D967DF-918B-6F27-7A86-4B63006DE187}"/>
              </a:ext>
            </a:extLst>
          </p:cNvPr>
          <p:cNvSpPr>
            <a:spLocks noChangeShapeType="1"/>
          </p:cNvSpPr>
          <p:nvPr/>
        </p:nvSpPr>
        <p:spPr bwMode="auto">
          <a:xfrm>
            <a:off x="3314528" y="5248092"/>
            <a:ext cx="0" cy="31213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5461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7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sym typeface="Gill Sans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284A3DD5-97BD-856E-CC5C-217E5ABAB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141" y="4965016"/>
            <a:ext cx="617477" cy="338554"/>
          </a:xfrm>
          <a:prstGeom prst="rect">
            <a:avLst/>
          </a:prstGeom>
          <a:solidFill>
            <a:srgbClr val="CC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5461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sym typeface="Gill Sans"/>
              </a:rPr>
              <a:t>host</a:t>
            </a:r>
            <a:endParaRPr kumimoji="0" lang="en-US" altLang="en-US" sz="2133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sym typeface="Gill Sans"/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25BD1670-F74C-3E51-F75C-9082E1D93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5567" y="4945508"/>
            <a:ext cx="617477" cy="338554"/>
          </a:xfrm>
          <a:prstGeom prst="rect">
            <a:avLst/>
          </a:prstGeom>
          <a:solidFill>
            <a:srgbClr val="CC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5461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sym typeface="Gill Sans"/>
              </a:rPr>
              <a:t>host</a:t>
            </a:r>
            <a:endParaRPr kumimoji="0" lang="en-US" altLang="en-US" sz="2133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sym typeface="Gill Sans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4D576948-1A99-AA26-E629-E6DF8363C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9266" y="4945508"/>
            <a:ext cx="617477" cy="338554"/>
          </a:xfrm>
          <a:prstGeom prst="rect">
            <a:avLst/>
          </a:prstGeom>
          <a:solidFill>
            <a:srgbClr val="CC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5461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sym typeface="Gill Sans"/>
              </a:rPr>
              <a:t>host</a:t>
            </a:r>
            <a:endParaRPr kumimoji="0" lang="en-US" altLang="en-US" sz="2133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sym typeface="Gill Sans"/>
            </a:endParaRPr>
          </a:p>
        </p:txBody>
      </p:sp>
      <p:sp>
        <p:nvSpPr>
          <p:cNvPr id="9" name="Text Box 11">
            <a:extLst>
              <a:ext uri="{FF2B5EF4-FFF2-40B4-BE49-F238E27FC236}">
                <a16:creationId xmlns:a16="http://schemas.microsoft.com/office/drawing/2014/main" id="{9C65D567-7C89-1B73-3DDE-BB12C4FE11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148" y="5536896"/>
            <a:ext cx="941283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5461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sym typeface="Gill Sans"/>
              </a:rPr>
              <a:t>LAN</a:t>
            </a:r>
            <a:r>
              <a:rPr kumimoji="0" lang="en-US" altLang="en-US" sz="2133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sym typeface="Gill Sans"/>
              </a:rPr>
              <a:t> 1</a:t>
            </a:r>
          </a:p>
        </p:txBody>
      </p:sp>
      <p:sp>
        <p:nvSpPr>
          <p:cNvPr id="10" name="Text Box 12">
            <a:extLst>
              <a:ext uri="{FF2B5EF4-FFF2-40B4-BE49-F238E27FC236}">
                <a16:creationId xmlns:a16="http://schemas.microsoft.com/office/drawing/2014/main" id="{64CA252C-6DB2-7EC7-0162-89FDA7B532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0827" y="4868744"/>
            <a:ext cx="356206" cy="323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5461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133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sym typeface="Gill Sans"/>
              </a:rPr>
              <a:t>...</a:t>
            </a:r>
          </a:p>
        </p:txBody>
      </p:sp>
      <p:sp>
        <p:nvSpPr>
          <p:cNvPr id="11" name="Line 13">
            <a:extLst>
              <a:ext uri="{FF2B5EF4-FFF2-40B4-BE49-F238E27FC236}">
                <a16:creationId xmlns:a16="http://schemas.microsoft.com/office/drawing/2014/main" id="{18DBA8EF-F605-F467-4DC4-E3F7DC99DFF9}"/>
              </a:ext>
            </a:extLst>
          </p:cNvPr>
          <p:cNvSpPr>
            <a:spLocks noChangeShapeType="1"/>
          </p:cNvSpPr>
          <p:nvPr/>
        </p:nvSpPr>
        <p:spPr bwMode="auto">
          <a:xfrm>
            <a:off x="5766874" y="5026824"/>
            <a:ext cx="2996126" cy="0"/>
          </a:xfrm>
          <a:prstGeom prst="line">
            <a:avLst/>
          </a:prstGeom>
          <a:noFill/>
          <a:ln w="76200" cmpd="tri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5461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7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sym typeface="Gill Sans"/>
            </a:endParaRPr>
          </a:p>
        </p:txBody>
      </p:sp>
      <p:sp>
        <p:nvSpPr>
          <p:cNvPr id="12" name="Line 14">
            <a:extLst>
              <a:ext uri="{FF2B5EF4-FFF2-40B4-BE49-F238E27FC236}">
                <a16:creationId xmlns:a16="http://schemas.microsoft.com/office/drawing/2014/main" id="{913E3620-48F9-7537-45B2-7D71A1165086}"/>
              </a:ext>
            </a:extLst>
          </p:cNvPr>
          <p:cNvSpPr>
            <a:spLocks noChangeShapeType="1"/>
          </p:cNvSpPr>
          <p:nvPr/>
        </p:nvSpPr>
        <p:spPr bwMode="auto">
          <a:xfrm>
            <a:off x="6119360" y="4714692"/>
            <a:ext cx="0" cy="31213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5461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7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Line 15">
            <a:extLst>
              <a:ext uri="{FF2B5EF4-FFF2-40B4-BE49-F238E27FC236}">
                <a16:creationId xmlns:a16="http://schemas.microsoft.com/office/drawing/2014/main" id="{0FFE164F-EB1F-ACFD-2C3C-DCC1A15CE579}"/>
              </a:ext>
            </a:extLst>
          </p:cNvPr>
          <p:cNvSpPr>
            <a:spLocks noChangeShapeType="1"/>
          </p:cNvSpPr>
          <p:nvPr/>
        </p:nvSpPr>
        <p:spPr bwMode="auto">
          <a:xfrm>
            <a:off x="7176816" y="4714692"/>
            <a:ext cx="0" cy="31213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5461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7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sym typeface="Gill Sans"/>
            </a:endParaRPr>
          </a:p>
        </p:txBody>
      </p:sp>
      <p:sp>
        <p:nvSpPr>
          <p:cNvPr id="14" name="Line 16">
            <a:extLst>
              <a:ext uri="{FF2B5EF4-FFF2-40B4-BE49-F238E27FC236}">
                <a16:creationId xmlns:a16="http://schemas.microsoft.com/office/drawing/2014/main" id="{F33A563B-2EDD-5CF7-A3EE-0FE5D403C240}"/>
              </a:ext>
            </a:extLst>
          </p:cNvPr>
          <p:cNvSpPr>
            <a:spLocks noChangeShapeType="1"/>
          </p:cNvSpPr>
          <p:nvPr/>
        </p:nvSpPr>
        <p:spPr bwMode="auto">
          <a:xfrm>
            <a:off x="8410515" y="4714692"/>
            <a:ext cx="0" cy="31213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5461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7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sym typeface="Gill Sans"/>
            </a:endParaRPr>
          </a:p>
        </p:txBody>
      </p:sp>
      <p:sp>
        <p:nvSpPr>
          <p:cNvPr id="15" name="Rectangle 17">
            <a:extLst>
              <a:ext uri="{FF2B5EF4-FFF2-40B4-BE49-F238E27FC236}">
                <a16:creationId xmlns:a16="http://schemas.microsoft.com/office/drawing/2014/main" id="{28DCA7FF-8904-3C01-1C06-801216F31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6128" y="4431616"/>
            <a:ext cx="617477" cy="338554"/>
          </a:xfrm>
          <a:prstGeom prst="rect">
            <a:avLst/>
          </a:prstGeom>
          <a:solidFill>
            <a:srgbClr val="CC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5461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sym typeface="Gill Sans"/>
              </a:rPr>
              <a:t>host</a:t>
            </a:r>
            <a:endParaRPr kumimoji="0" lang="en-US" altLang="en-US" sz="2133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sym typeface="Gill Sans"/>
            </a:endParaRPr>
          </a:p>
        </p:txBody>
      </p:sp>
      <p:sp>
        <p:nvSpPr>
          <p:cNvPr id="16" name="Rectangle 18">
            <a:extLst>
              <a:ext uri="{FF2B5EF4-FFF2-40B4-BE49-F238E27FC236}">
                <a16:creationId xmlns:a16="http://schemas.microsoft.com/office/drawing/2014/main" id="{FE7DB4DD-B0C2-052C-38C9-1B1F748CAB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1554" y="4412108"/>
            <a:ext cx="617477" cy="338554"/>
          </a:xfrm>
          <a:prstGeom prst="rect">
            <a:avLst/>
          </a:prstGeom>
          <a:solidFill>
            <a:srgbClr val="CC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5461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sym typeface="Gill Sans"/>
              </a:rPr>
              <a:t>host</a:t>
            </a:r>
            <a:endParaRPr kumimoji="0" lang="en-US" altLang="en-US" sz="2133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sym typeface="Gill Sans"/>
            </a:endParaRPr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64E73035-626E-AE08-3019-234613DD0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5253" y="4412108"/>
            <a:ext cx="617477" cy="338554"/>
          </a:xfrm>
          <a:prstGeom prst="rect">
            <a:avLst/>
          </a:prstGeom>
          <a:solidFill>
            <a:srgbClr val="CC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5461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sym typeface="Gill Sans"/>
              </a:rPr>
              <a:t>host</a:t>
            </a:r>
            <a:endParaRPr kumimoji="0" lang="en-US" altLang="en-US" sz="2133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sym typeface="Gill Sans"/>
            </a:endParaRPr>
          </a:p>
        </p:txBody>
      </p:sp>
      <p:sp>
        <p:nvSpPr>
          <p:cNvPr id="18" name="Text Box 20">
            <a:extLst>
              <a:ext uri="{FF2B5EF4-FFF2-40B4-BE49-F238E27FC236}">
                <a16:creationId xmlns:a16="http://schemas.microsoft.com/office/drawing/2014/main" id="{9A1E34F7-4C6A-BC14-FFF7-804EF21835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8234" y="5051787"/>
            <a:ext cx="941283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5461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sym typeface="Gill Sans"/>
              </a:rPr>
              <a:t>LAN</a:t>
            </a:r>
            <a:r>
              <a:rPr kumimoji="0" lang="en-US" altLang="en-US" sz="2133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sym typeface="Gill Sans"/>
              </a:rPr>
              <a:t> 2</a:t>
            </a:r>
          </a:p>
        </p:txBody>
      </p:sp>
      <p:sp>
        <p:nvSpPr>
          <p:cNvPr id="19" name="Text Box 21">
            <a:extLst>
              <a:ext uri="{FF2B5EF4-FFF2-40B4-BE49-F238E27FC236}">
                <a16:creationId xmlns:a16="http://schemas.microsoft.com/office/drawing/2014/main" id="{14009EA2-9D44-C73C-E370-22EB12026B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814" y="4335344"/>
            <a:ext cx="356206" cy="323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5461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133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sym typeface="Gill Sans"/>
              </a:rPr>
              <a:t>...</a:t>
            </a:r>
          </a:p>
        </p:txBody>
      </p:sp>
      <p:sp>
        <p:nvSpPr>
          <p:cNvPr id="20" name="AutoShape 22">
            <a:extLst>
              <a:ext uri="{FF2B5EF4-FFF2-40B4-BE49-F238E27FC236}">
                <a16:creationId xmlns:a16="http://schemas.microsoft.com/office/drawing/2014/main" id="{6C2BC275-FC07-1754-8E91-2F3FF487DD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3314" y="5872356"/>
            <a:ext cx="704971" cy="390165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5461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sym typeface="Gill Sans"/>
              </a:rPr>
              <a:t>router</a:t>
            </a:r>
            <a:endParaRPr kumimoji="0" lang="en-US" altLang="en-US" sz="2133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sym typeface="Gill Sans"/>
            </a:endParaRPr>
          </a:p>
        </p:txBody>
      </p:sp>
      <p:sp>
        <p:nvSpPr>
          <p:cNvPr id="21" name="AutoShape 23">
            <a:extLst>
              <a:ext uri="{FF2B5EF4-FFF2-40B4-BE49-F238E27FC236}">
                <a16:creationId xmlns:a16="http://schemas.microsoft.com/office/drawing/2014/main" id="{664112BB-E57C-BCFB-CE9C-D87D3C45A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0342" y="5872356"/>
            <a:ext cx="704971" cy="390165"/>
          </a:xfrm>
          <a:prstGeom prst="roundRect">
            <a:avLst>
              <a:gd name="adj" fmla="val 16667"/>
            </a:avLst>
          </a:prstGeom>
          <a:solidFill>
            <a:srgbClr val="FF99CC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5461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sym typeface="Gill Sans"/>
              </a:rPr>
              <a:t>router</a:t>
            </a:r>
            <a:endParaRPr kumimoji="0" lang="en-US" altLang="en-US" sz="2133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sym typeface="Gill Sans"/>
            </a:endParaRPr>
          </a:p>
        </p:txBody>
      </p:sp>
      <p:sp>
        <p:nvSpPr>
          <p:cNvPr id="22" name="Line 24">
            <a:extLst>
              <a:ext uri="{FF2B5EF4-FFF2-40B4-BE49-F238E27FC236}">
                <a16:creationId xmlns:a16="http://schemas.microsoft.com/office/drawing/2014/main" id="{06F99AFF-6272-5149-E56E-E8378B7AFCEE}"/>
              </a:ext>
            </a:extLst>
          </p:cNvPr>
          <p:cNvSpPr>
            <a:spLocks noChangeShapeType="1"/>
          </p:cNvSpPr>
          <p:nvPr/>
        </p:nvSpPr>
        <p:spPr bwMode="auto">
          <a:xfrm>
            <a:off x="2785800" y="5560224"/>
            <a:ext cx="0" cy="31213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5461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7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sym typeface="Gill Sans"/>
            </a:endParaRPr>
          </a:p>
        </p:txBody>
      </p:sp>
      <p:sp>
        <p:nvSpPr>
          <p:cNvPr id="23" name="Line 27">
            <a:extLst>
              <a:ext uri="{FF2B5EF4-FFF2-40B4-BE49-F238E27FC236}">
                <a16:creationId xmlns:a16="http://schemas.microsoft.com/office/drawing/2014/main" id="{2FB96128-C40B-F589-F3A1-2DFA9DF63D6D}"/>
              </a:ext>
            </a:extLst>
          </p:cNvPr>
          <p:cNvSpPr>
            <a:spLocks noChangeShapeType="1"/>
          </p:cNvSpPr>
          <p:nvPr/>
        </p:nvSpPr>
        <p:spPr bwMode="auto">
          <a:xfrm>
            <a:off x="5366584" y="5060584"/>
            <a:ext cx="816350" cy="225099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5461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7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sym typeface="Gill Sans"/>
            </a:endParaRPr>
          </a:p>
        </p:txBody>
      </p:sp>
      <p:sp>
        <p:nvSpPr>
          <p:cNvPr id="24" name="Text Box 29">
            <a:extLst>
              <a:ext uri="{FF2B5EF4-FFF2-40B4-BE49-F238E27FC236}">
                <a16:creationId xmlns:a16="http://schemas.microsoft.com/office/drawing/2014/main" id="{6AE0E105-89F6-5B72-DAF5-F360855F12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8818" y="6000690"/>
            <a:ext cx="79861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5461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sym typeface="Gill Sans"/>
              </a:rPr>
              <a:t>WAN</a:t>
            </a:r>
            <a:endParaRPr kumimoji="0" lang="en-US" altLang="en-US" sz="2133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sym typeface="Gill Sans"/>
            </a:endParaRPr>
          </a:p>
        </p:txBody>
      </p:sp>
      <p:sp>
        <p:nvSpPr>
          <p:cNvPr id="25" name="Text Box 31">
            <a:extLst>
              <a:ext uri="{FF2B5EF4-FFF2-40B4-BE49-F238E27FC236}">
                <a16:creationId xmlns:a16="http://schemas.microsoft.com/office/drawing/2014/main" id="{E024423B-26F7-85D2-20F4-D5EBEC4660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716" y="4524662"/>
            <a:ext cx="5982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5461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sym typeface="Gill Sans"/>
              </a:rPr>
              <a:t>1.1</a:t>
            </a:r>
          </a:p>
        </p:txBody>
      </p:sp>
      <p:sp>
        <p:nvSpPr>
          <p:cNvPr id="26" name="Text Box 32">
            <a:extLst>
              <a:ext uri="{FF2B5EF4-FFF2-40B4-BE49-F238E27FC236}">
                <a16:creationId xmlns:a16="http://schemas.microsoft.com/office/drawing/2014/main" id="{5473EDEA-F269-A498-67B8-6DFD9CEC02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1680" y="4524662"/>
            <a:ext cx="5982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5461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sym typeface="Gill Sans"/>
              </a:rPr>
              <a:t>1.2</a:t>
            </a:r>
            <a:endParaRPr kumimoji="0" lang="en-US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ＭＳ Ｐゴシック" panose="020B0600070205080204" pitchFamily="34" charset="-128"/>
              <a:sym typeface="Gill Sans"/>
            </a:endParaRPr>
          </a:p>
        </p:txBody>
      </p:sp>
      <p:sp>
        <p:nvSpPr>
          <p:cNvPr id="27" name="Text Box 33">
            <a:extLst>
              <a:ext uri="{FF2B5EF4-FFF2-40B4-BE49-F238E27FC236}">
                <a16:creationId xmlns:a16="http://schemas.microsoft.com/office/drawing/2014/main" id="{B2F77671-5298-EC1E-F9CA-61B7D50DDD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9358" y="4524662"/>
            <a:ext cx="5982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5461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800" kern="0" dirty="0">
                <a:solidFill>
                  <a:srgbClr val="000000"/>
                </a:solidFill>
                <a:sym typeface="Gill Sans"/>
              </a:rPr>
              <a:t>1.3</a:t>
            </a:r>
            <a:endParaRPr kumimoji="0" lang="en-US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ＭＳ Ｐゴシック" panose="020B0600070205080204" pitchFamily="34" charset="-128"/>
              <a:sym typeface="Gill Sans"/>
            </a:endParaRPr>
          </a:p>
        </p:txBody>
      </p:sp>
      <p:sp>
        <p:nvSpPr>
          <p:cNvPr id="28" name="Text Box 34">
            <a:extLst>
              <a:ext uri="{FF2B5EF4-FFF2-40B4-BE49-F238E27FC236}">
                <a16:creationId xmlns:a16="http://schemas.microsoft.com/office/drawing/2014/main" id="{CBE0CCFE-F519-1544-C103-83F74389DC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829" y="3991262"/>
            <a:ext cx="5982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5461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sym typeface="Gill Sans"/>
              </a:rPr>
              <a:t>2.1</a:t>
            </a:r>
            <a:endParaRPr kumimoji="0" lang="en-US" altLang="en-US" sz="24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urier New" panose="02070309020205020404" pitchFamily="49" charset="0"/>
              <a:ea typeface="ＭＳ Ｐゴシック" panose="020B0600070205080204" pitchFamily="34" charset="-128"/>
              <a:sym typeface="Gill Sans"/>
            </a:endParaRPr>
          </a:p>
        </p:txBody>
      </p:sp>
      <p:sp>
        <p:nvSpPr>
          <p:cNvPr id="29" name="Text Box 35">
            <a:extLst>
              <a:ext uri="{FF2B5EF4-FFF2-40B4-BE49-F238E27FC236}">
                <a16:creationId xmlns:a16="http://schemas.microsoft.com/office/drawing/2014/main" id="{916BA29E-A01F-8049-74FA-5AACBBC602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6503" y="3991262"/>
            <a:ext cx="5982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5461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sym typeface="Gill Sans"/>
              </a:rPr>
              <a:t>2.2</a:t>
            </a:r>
            <a:endParaRPr kumimoji="0" lang="en-US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ＭＳ Ｐゴシック" panose="020B0600070205080204" pitchFamily="34" charset="-128"/>
              <a:sym typeface="Gill Sans"/>
            </a:endParaRPr>
          </a:p>
        </p:txBody>
      </p:sp>
      <p:sp>
        <p:nvSpPr>
          <p:cNvPr id="30" name="Text Box 36">
            <a:extLst>
              <a:ext uri="{FF2B5EF4-FFF2-40B4-BE49-F238E27FC236}">
                <a16:creationId xmlns:a16="http://schemas.microsoft.com/office/drawing/2014/main" id="{EF8ACB49-4FDC-9203-ACF0-DF89F9686E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9248" y="3991262"/>
            <a:ext cx="5982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5461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sym typeface="Gill Sans"/>
              </a:rPr>
              <a:t>2.3</a:t>
            </a:r>
            <a:endParaRPr kumimoji="0" lang="en-US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ＭＳ Ｐゴシック" panose="020B0600070205080204" pitchFamily="34" charset="-128"/>
              <a:sym typeface="Gill Sans"/>
            </a:endParaRP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F414037A-49C9-C825-7284-6E4230B75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912944"/>
              </p:ext>
            </p:extLst>
          </p:nvPr>
        </p:nvGraphicFramePr>
        <p:xfrm>
          <a:off x="9003536" y="4998720"/>
          <a:ext cx="3100566" cy="117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365">
                  <a:extLst>
                    <a:ext uri="{9D8B030D-6E8A-4147-A177-3AD203B41FA5}">
                      <a16:colId xmlns:a16="http://schemas.microsoft.com/office/drawing/2014/main" val="1300267387"/>
                    </a:ext>
                  </a:extLst>
                </a:gridCol>
                <a:gridCol w="1600201">
                  <a:extLst>
                    <a:ext uri="{9D8B030D-6E8A-4147-A177-3AD203B41FA5}">
                      <a16:colId xmlns:a16="http://schemas.microsoft.com/office/drawing/2014/main" val="92688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IP address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IF/Next hop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394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28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ＭＳ Ｐゴシック" panose="020B0600070205080204" pitchFamily="34" charset="-128"/>
                          <a:sym typeface="Gill Sans"/>
                        </a:rPr>
                        <a:t>1.*</a:t>
                      </a:r>
                      <a:endParaRPr kumimoji="0" lang="en-US" altLang="en-US" sz="2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ＭＳ Ｐゴシック" panose="020B0600070205080204" pitchFamily="34" charset="-128"/>
                        <a:sym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IF1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805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28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ＭＳ Ｐゴシック" panose="020B0600070205080204" pitchFamily="34" charset="-128"/>
                          <a:sym typeface="Gill Sans"/>
                        </a:rPr>
                        <a:t>2.*</a:t>
                      </a:r>
                      <a:endParaRPr kumimoji="0" lang="en-US" altLang="en-US" sz="2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ＭＳ Ｐゴシック" panose="020B0600070205080204" pitchFamily="34" charset="-128"/>
                        <a:sym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IF2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90863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50C9293A-8093-EC11-A91D-7C6216BCFAA1}"/>
              </a:ext>
            </a:extLst>
          </p:cNvPr>
          <p:cNvSpPr txBox="1"/>
          <p:nvPr/>
        </p:nvSpPr>
        <p:spPr>
          <a:xfrm>
            <a:off x="9214237" y="4675775"/>
            <a:ext cx="2811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Forwarding Table</a:t>
            </a:r>
            <a:endParaRPr lang="en-CA" b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67722B-CD42-571B-E5FA-B8EA050D6A70}"/>
              </a:ext>
            </a:extLst>
          </p:cNvPr>
          <p:cNvSpPr/>
          <p:nvPr/>
        </p:nvSpPr>
        <p:spPr>
          <a:xfrm>
            <a:off x="4489109" y="5975311"/>
            <a:ext cx="124881" cy="165096"/>
          </a:xfrm>
          <a:prstGeom prst="rect">
            <a:avLst/>
          </a:prstGeom>
          <a:solidFill>
            <a:srgbClr val="5F8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Text Box 29">
            <a:extLst>
              <a:ext uri="{FF2B5EF4-FFF2-40B4-BE49-F238E27FC236}">
                <a16:creationId xmlns:a16="http://schemas.microsoft.com/office/drawing/2014/main" id="{26D35FA1-4C2B-57A3-5B27-3747C0CFC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734" y="5675672"/>
            <a:ext cx="4427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b="0" dirty="0">
                <a:solidFill>
                  <a:srgbClr val="5F8EB0"/>
                </a:solidFill>
                <a:latin typeface="Helvetica" panose="020B0604020202020204" pitchFamily="34" charset="0"/>
              </a:rPr>
              <a:t>IF1</a:t>
            </a:r>
            <a:endParaRPr lang="en-US" altLang="en-US" sz="1600" b="0" dirty="0">
              <a:solidFill>
                <a:srgbClr val="5F8EB0"/>
              </a:solidFill>
              <a:latin typeface="Helvetica" panose="020B0604020202020204" pitchFamily="34" charset="0"/>
            </a:endParaRPr>
          </a:p>
        </p:txBody>
      </p:sp>
      <p:sp>
        <p:nvSpPr>
          <p:cNvPr id="35" name="Line 27">
            <a:extLst>
              <a:ext uri="{FF2B5EF4-FFF2-40B4-BE49-F238E27FC236}">
                <a16:creationId xmlns:a16="http://schemas.microsoft.com/office/drawing/2014/main" id="{630CB254-6762-6C09-F92E-96118B3096D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8575" y="5237308"/>
            <a:ext cx="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5067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8E7630D-F8F3-B481-3973-DC7164C4CC96}"/>
              </a:ext>
            </a:extLst>
          </p:cNvPr>
          <p:cNvSpPr/>
          <p:nvPr/>
        </p:nvSpPr>
        <p:spPr>
          <a:xfrm>
            <a:off x="4953217" y="5664397"/>
            <a:ext cx="150716" cy="196876"/>
          </a:xfrm>
          <a:prstGeom prst="rect">
            <a:avLst/>
          </a:prstGeom>
          <a:solidFill>
            <a:srgbClr val="5F8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7" name="Text Box 29">
            <a:extLst>
              <a:ext uri="{FF2B5EF4-FFF2-40B4-BE49-F238E27FC236}">
                <a16:creationId xmlns:a16="http://schemas.microsoft.com/office/drawing/2014/main" id="{96ABB662-C281-C774-EED4-666A88DAD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6782" y="5370985"/>
            <a:ext cx="4427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b="0" dirty="0">
                <a:solidFill>
                  <a:srgbClr val="5F8EB0"/>
                </a:solidFill>
                <a:latin typeface="Helvetica" panose="020B0604020202020204" pitchFamily="34" charset="0"/>
              </a:rPr>
              <a:t>IF2</a:t>
            </a:r>
            <a:endParaRPr lang="en-US" altLang="en-US" sz="1600" b="0" dirty="0">
              <a:solidFill>
                <a:srgbClr val="5F8EB0"/>
              </a:solidFill>
              <a:latin typeface="Helvetica" panose="020B0604020202020204" pitchFamily="34" charset="0"/>
            </a:endParaRPr>
          </a:p>
        </p:txBody>
      </p:sp>
      <p:sp>
        <p:nvSpPr>
          <p:cNvPr id="38" name="AutoShape 22">
            <a:extLst>
              <a:ext uri="{FF2B5EF4-FFF2-40B4-BE49-F238E27FC236}">
                <a16:creationId xmlns:a16="http://schemas.microsoft.com/office/drawing/2014/main" id="{A025CA5D-6325-1165-D1E6-92DD00A83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1613" y="4865259"/>
            <a:ext cx="704971" cy="390165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5461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sym typeface="Gill Sans"/>
              </a:rPr>
              <a:t>router</a:t>
            </a:r>
            <a:endParaRPr kumimoji="0" lang="en-US" altLang="en-US" sz="2133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sym typeface="Gill Sans"/>
            </a:endParaRPr>
          </a:p>
        </p:txBody>
      </p:sp>
      <p:sp>
        <p:nvSpPr>
          <p:cNvPr id="39" name="Line 27">
            <a:extLst>
              <a:ext uri="{FF2B5EF4-FFF2-40B4-BE49-F238E27FC236}">
                <a16:creationId xmlns:a16="http://schemas.microsoft.com/office/drawing/2014/main" id="{922AB413-0C6F-244E-E303-5032986B21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38284" y="6015536"/>
            <a:ext cx="1350161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5461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7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sym typeface="Gill Sans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0199925-8C3F-CE97-2711-334E192B123D}"/>
              </a:ext>
            </a:extLst>
          </p:cNvPr>
          <p:cNvCxnSpPr/>
          <p:nvPr/>
        </p:nvCxnSpPr>
        <p:spPr>
          <a:xfrm>
            <a:off x="6182934" y="5006935"/>
            <a:ext cx="0" cy="2665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CEFBFA2-2D0D-A517-D58F-C5874AC7DCFC}"/>
              </a:ext>
            </a:extLst>
          </p:cNvPr>
          <p:cNvCxnSpPr/>
          <p:nvPr/>
        </p:nvCxnSpPr>
        <p:spPr>
          <a:xfrm flipV="1">
            <a:off x="10439400" y="6262521"/>
            <a:ext cx="0" cy="443079"/>
          </a:xfrm>
          <a:prstGeom prst="straightConnector1">
            <a:avLst/>
          </a:prstGeom>
          <a:ln w="57150">
            <a:solidFill>
              <a:srgbClr val="00206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A0381B1-B82E-CAD1-2168-ABEE64DE5B06}"/>
              </a:ext>
            </a:extLst>
          </p:cNvPr>
          <p:cNvCxnSpPr/>
          <p:nvPr/>
        </p:nvCxnSpPr>
        <p:spPr>
          <a:xfrm flipH="1">
            <a:off x="5103933" y="6705600"/>
            <a:ext cx="5335467" cy="0"/>
          </a:xfrm>
          <a:prstGeom prst="line">
            <a:avLst/>
          </a:prstGeom>
          <a:ln w="571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C2D3AD8-5DAA-0672-F6FB-3FADDC2E01A8}"/>
              </a:ext>
            </a:extLst>
          </p:cNvPr>
          <p:cNvCxnSpPr/>
          <p:nvPr/>
        </p:nvCxnSpPr>
        <p:spPr>
          <a:xfrm flipV="1">
            <a:off x="5103933" y="6400800"/>
            <a:ext cx="0" cy="304800"/>
          </a:xfrm>
          <a:prstGeom prst="line">
            <a:avLst/>
          </a:prstGeom>
          <a:ln w="571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8082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200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47246</TotalTime>
  <Words>2243</Words>
  <Application>Microsoft Office PowerPoint</Application>
  <PresentationFormat>Widescreen</PresentationFormat>
  <Paragraphs>449</Paragraphs>
  <Slides>26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dan-berkeley-nlp-v1</vt:lpstr>
      <vt:lpstr>CSC358: Principles of Computer Networks </vt:lpstr>
      <vt:lpstr>Today</vt:lpstr>
      <vt:lpstr>Inter-networking Challenges</vt:lpstr>
      <vt:lpstr>Internet Goals and Design Principles</vt:lpstr>
      <vt:lpstr>Universal Connectivity with Internet Protocol (IP)</vt:lpstr>
      <vt:lpstr>Now, It’s Time to Talk About IP Addresses</vt:lpstr>
      <vt:lpstr>Hierarchy Makes IP Different from MAC Address</vt:lpstr>
      <vt:lpstr>Why IP address Needs Hierarchy</vt:lpstr>
      <vt:lpstr>Why IP address Needs Hierarchy, cont’d</vt:lpstr>
      <vt:lpstr>What does an IP Address Look Like?</vt:lpstr>
      <vt:lpstr>Hierarchy in IP Address</vt:lpstr>
      <vt:lpstr>Subnet Mask</vt:lpstr>
      <vt:lpstr>Subnet Mask, cont’d</vt:lpstr>
      <vt:lpstr>Classless Inter-Domain Routing (CIDR) Notation</vt:lpstr>
      <vt:lpstr>Broadcasting with IP</vt:lpstr>
      <vt:lpstr>Knowledge Check</vt:lpstr>
      <vt:lpstr>How Did We End up Using Subnet Mask and CIDR?</vt:lpstr>
      <vt:lpstr>A Bit of History: Class-based Addressing</vt:lpstr>
      <vt:lpstr>Old Class-based IP Addresses – Examples</vt:lpstr>
      <vt:lpstr>Class-based Addressing was Wasteful </vt:lpstr>
      <vt:lpstr>Subnetting and Classless Inter-Domain Routing (CIDR)</vt:lpstr>
      <vt:lpstr>CIDR</vt:lpstr>
      <vt:lpstr>CIDR</vt:lpstr>
      <vt:lpstr>CIDR Allows Prefix Aggregation</vt:lpstr>
      <vt:lpstr>Who Assigns Network Address to Organizations?</vt:lpstr>
      <vt:lpstr>Check Your Interface’s IP Address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188: Artificial Intelligence </dc:title>
  <cp:lastModifiedBy>Erfan Meskar</cp:lastModifiedBy>
  <cp:revision>2070</cp:revision>
  <cp:lastPrinted>2018-08-28T05:21:10Z</cp:lastPrinted>
  <dcterms:created xsi:type="dcterms:W3CDTF">2004-08-27T04:16:05Z</dcterms:created>
  <dcterms:modified xsi:type="dcterms:W3CDTF">2025-02-16T01:29:17Z</dcterms:modified>
</cp:coreProperties>
</file>